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3b79658624e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c3363a085477d"/>
  </p:sldMasterIdLst>
  <p:sldIdLst>
    <p:sldId xmlns:r="http://schemas.openxmlformats.org/officeDocument/2006/relationships" id="256" r:id="Refa313a88d104657"/>
    <p:sldId xmlns:r="http://schemas.openxmlformats.org/officeDocument/2006/relationships" id="257" r:id="Re304d1ede40348ff"/>
    <p:sldId xmlns:r="http://schemas.openxmlformats.org/officeDocument/2006/relationships" id="258" r:id="Rbe02b58566ed4c51"/>
    <p:sldId xmlns:r="http://schemas.openxmlformats.org/officeDocument/2006/relationships" id="259" r:id="Refa9e391439142bb"/>
    <p:sldId xmlns:r="http://schemas.openxmlformats.org/officeDocument/2006/relationships" id="260" r:id="R7a69de9792e84032"/>
    <p:sldId xmlns:r="http://schemas.openxmlformats.org/officeDocument/2006/relationships" id="261" r:id="Rf9e6ca2f4db34df3"/>
    <p:sldId xmlns:r="http://schemas.openxmlformats.org/officeDocument/2006/relationships" id="262" r:id="Ra8abf08677a6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c3363a085477d" /><Relationship Type="http://schemas.openxmlformats.org/officeDocument/2006/relationships/slide" Target="/ppt/slides/slide1.xml" Id="Refa313a88d104657" /><Relationship Type="http://schemas.openxmlformats.org/officeDocument/2006/relationships/slide" Target="/ppt/slides/slide2.xml" Id="Re304d1ede40348ff" /><Relationship Type="http://schemas.openxmlformats.org/officeDocument/2006/relationships/slide" Target="/ppt/slides/slide3.xml" Id="Rbe02b58566ed4c51" /><Relationship Type="http://schemas.openxmlformats.org/officeDocument/2006/relationships/slide" Target="/ppt/slides/slide4.xml" Id="Refa9e391439142bb" /><Relationship Type="http://schemas.openxmlformats.org/officeDocument/2006/relationships/slide" Target="/ppt/slides/slide5.xml" Id="R7a69de9792e84032" /><Relationship Type="http://schemas.openxmlformats.org/officeDocument/2006/relationships/slide" Target="/ppt/slides/slide6.xml" Id="Rf9e6ca2f4db34df3" /><Relationship Type="http://schemas.openxmlformats.org/officeDocument/2006/relationships/slide" Target="/ppt/slides/slide7.xml" Id="Ra8abf08677a6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d3f528b4a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6ef8324e24a44" /><Relationship Type="http://schemas.openxmlformats.org/officeDocument/2006/relationships/theme" Target="/ppt/slideMasters/theme/theme1.xml" Id="Rf400562b8724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6ef8324e2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9969e7c844f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f2e5d045b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c8c4f84ab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213c04b84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faed3138147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f885f81914c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edc79dc5e45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