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a96364f4d3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2d90c0fc44bfd"/>
  </p:sldMasterIdLst>
  <p:sldIdLst>
    <p:sldId xmlns:r="http://schemas.openxmlformats.org/officeDocument/2006/relationships" id="256" r:id="R72f9a3c3453644c5"/>
    <p:sldId xmlns:r="http://schemas.openxmlformats.org/officeDocument/2006/relationships" id="257" r:id="R9aaad2bb970042de"/>
    <p:sldId xmlns:r="http://schemas.openxmlformats.org/officeDocument/2006/relationships" id="258" r:id="Rc285719384b94c76"/>
    <p:sldId xmlns:r="http://schemas.openxmlformats.org/officeDocument/2006/relationships" id="259" r:id="R4519314579b24227"/>
    <p:sldId xmlns:r="http://schemas.openxmlformats.org/officeDocument/2006/relationships" id="260" r:id="Ra7a888ce32834b9d"/>
    <p:sldId xmlns:r="http://schemas.openxmlformats.org/officeDocument/2006/relationships" id="261" r:id="R853d5bb5d3604fa3"/>
    <p:sldId xmlns:r="http://schemas.openxmlformats.org/officeDocument/2006/relationships" id="262" r:id="R7d0b23c85ff2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2d90c0fc44bfd" /><Relationship Type="http://schemas.openxmlformats.org/officeDocument/2006/relationships/slide" Target="/ppt/slides/slide1.xml" Id="R72f9a3c3453644c5" /><Relationship Type="http://schemas.openxmlformats.org/officeDocument/2006/relationships/slide" Target="/ppt/slides/slide2.xml" Id="R9aaad2bb970042de" /><Relationship Type="http://schemas.openxmlformats.org/officeDocument/2006/relationships/slide" Target="/ppt/slides/slide3.xml" Id="Rc285719384b94c76" /><Relationship Type="http://schemas.openxmlformats.org/officeDocument/2006/relationships/slide" Target="/ppt/slides/slide4.xml" Id="R4519314579b24227" /><Relationship Type="http://schemas.openxmlformats.org/officeDocument/2006/relationships/slide" Target="/ppt/slides/slide5.xml" Id="Ra7a888ce32834b9d" /><Relationship Type="http://schemas.openxmlformats.org/officeDocument/2006/relationships/slide" Target="/ppt/slides/slide6.xml" Id="R853d5bb5d3604fa3" /><Relationship Type="http://schemas.openxmlformats.org/officeDocument/2006/relationships/slide" Target="/ppt/slides/slide7.xml" Id="R7d0b23c85ff2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ea544df11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67ccaace54041" /><Relationship Type="http://schemas.openxmlformats.org/officeDocument/2006/relationships/theme" Target="/ppt/slideMasters/theme/theme1.xml" Id="Rc553dd9d02b9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467ccaace5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889bc2fc6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7339438e5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1d8256c0e4a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d3d988e0a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1a77b6a1d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fc17242e046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8993884c9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4 394 696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21 481 239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21 481 888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