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40d7973e0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d4231c64a437a"/>
  </p:sldMasterIdLst>
  <p:sldIdLst>
    <p:sldId xmlns:r="http://schemas.openxmlformats.org/officeDocument/2006/relationships" id="256" r:id="R9ed65c1ef6de4226"/>
    <p:sldId xmlns:r="http://schemas.openxmlformats.org/officeDocument/2006/relationships" id="257" r:id="Rf5e99eb34f444d28"/>
    <p:sldId xmlns:r="http://schemas.openxmlformats.org/officeDocument/2006/relationships" id="258" r:id="R683df1b36496456b"/>
    <p:sldId xmlns:r="http://schemas.openxmlformats.org/officeDocument/2006/relationships" id="259" r:id="R5a5bb10e579d43b9"/>
    <p:sldId xmlns:r="http://schemas.openxmlformats.org/officeDocument/2006/relationships" id="260" r:id="Ra643bf484afd4c38"/>
    <p:sldId xmlns:r="http://schemas.openxmlformats.org/officeDocument/2006/relationships" id="261" r:id="Re4e2aafbc91a49a9"/>
    <p:sldId xmlns:r="http://schemas.openxmlformats.org/officeDocument/2006/relationships" id="262" r:id="R3ce7b4d0667f46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d4231c64a437a" /><Relationship Type="http://schemas.openxmlformats.org/officeDocument/2006/relationships/slide" Target="/ppt/slides/slide1.xml" Id="R9ed65c1ef6de4226" /><Relationship Type="http://schemas.openxmlformats.org/officeDocument/2006/relationships/slide" Target="/ppt/slides/slide2.xml" Id="Rf5e99eb34f444d28" /><Relationship Type="http://schemas.openxmlformats.org/officeDocument/2006/relationships/slide" Target="/ppt/slides/slide3.xml" Id="R683df1b36496456b" /><Relationship Type="http://schemas.openxmlformats.org/officeDocument/2006/relationships/slide" Target="/ppt/slides/slide4.xml" Id="R5a5bb10e579d43b9" /><Relationship Type="http://schemas.openxmlformats.org/officeDocument/2006/relationships/slide" Target="/ppt/slides/slide5.xml" Id="Ra643bf484afd4c38" /><Relationship Type="http://schemas.openxmlformats.org/officeDocument/2006/relationships/slide" Target="/ppt/slides/slide6.xml" Id="Re4e2aafbc91a49a9" /><Relationship Type="http://schemas.openxmlformats.org/officeDocument/2006/relationships/slide" Target="/ppt/slides/slide7.xml" Id="R3ce7b4d0667f46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56787c19746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77bb0c594a55" /><Relationship Type="http://schemas.openxmlformats.org/officeDocument/2006/relationships/theme" Target="/ppt/slideMasters/theme/theme1.xml" Id="R9772a57a7f3a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577bb0c59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58f3872ec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d7fd6c66b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01b135837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de99c2417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2e05370c4b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e8a0f1fe49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0d9299b2b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