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171b884b2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387f03aa44c7a"/>
  </p:sldMasterIdLst>
  <p:sldIdLst>
    <p:sldId xmlns:r="http://schemas.openxmlformats.org/officeDocument/2006/relationships" id="256" r:id="R009a909b9def4f6a"/>
    <p:sldId xmlns:r="http://schemas.openxmlformats.org/officeDocument/2006/relationships" id="257" r:id="Rc1fea291d8844d81"/>
    <p:sldId xmlns:r="http://schemas.openxmlformats.org/officeDocument/2006/relationships" id="258" r:id="Rd1ae689245014c5d"/>
    <p:sldId xmlns:r="http://schemas.openxmlformats.org/officeDocument/2006/relationships" id="259" r:id="R1c7636c224f54890"/>
    <p:sldId xmlns:r="http://schemas.openxmlformats.org/officeDocument/2006/relationships" id="260" r:id="Ra745e9e8ef9841b3"/>
    <p:sldId xmlns:r="http://schemas.openxmlformats.org/officeDocument/2006/relationships" id="261" r:id="R976ffd8d31e44276"/>
    <p:sldId xmlns:r="http://schemas.openxmlformats.org/officeDocument/2006/relationships" id="262" r:id="R23591e7fe0b0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387f03aa44c7a" /><Relationship Type="http://schemas.openxmlformats.org/officeDocument/2006/relationships/slide" Target="/ppt/slides/slide1.xml" Id="R009a909b9def4f6a" /><Relationship Type="http://schemas.openxmlformats.org/officeDocument/2006/relationships/slide" Target="/ppt/slides/slide2.xml" Id="Rc1fea291d8844d81" /><Relationship Type="http://schemas.openxmlformats.org/officeDocument/2006/relationships/slide" Target="/ppt/slides/slide3.xml" Id="Rd1ae689245014c5d" /><Relationship Type="http://schemas.openxmlformats.org/officeDocument/2006/relationships/slide" Target="/ppt/slides/slide4.xml" Id="R1c7636c224f54890" /><Relationship Type="http://schemas.openxmlformats.org/officeDocument/2006/relationships/slide" Target="/ppt/slides/slide5.xml" Id="Ra745e9e8ef9841b3" /><Relationship Type="http://schemas.openxmlformats.org/officeDocument/2006/relationships/slide" Target="/ppt/slides/slide6.xml" Id="R976ffd8d31e44276" /><Relationship Type="http://schemas.openxmlformats.org/officeDocument/2006/relationships/slide" Target="/ppt/slides/slide7.xml" Id="R23591e7fe0b0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7f0efd33c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e927b6e1d48df" /><Relationship Type="http://schemas.openxmlformats.org/officeDocument/2006/relationships/theme" Target="/ppt/slideMasters/theme/theme1.xml" Id="R99c21cd1ac12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e927b6e1d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3f1173e2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42d50eb93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f9d8999bb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d72840e09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d76a304e7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ee2d934f248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f210f6671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24 587 174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