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fedf96614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d0293faae443f"/>
  </p:sldMasterIdLst>
  <p:sldIdLst>
    <p:sldId xmlns:r="http://schemas.openxmlformats.org/officeDocument/2006/relationships" id="256" r:id="R9601c8316e504fcd"/>
    <p:sldId xmlns:r="http://schemas.openxmlformats.org/officeDocument/2006/relationships" id="257" r:id="Rc76c3555c55644f1"/>
    <p:sldId xmlns:r="http://schemas.openxmlformats.org/officeDocument/2006/relationships" id="258" r:id="Reca643761dc041a8"/>
    <p:sldId xmlns:r="http://schemas.openxmlformats.org/officeDocument/2006/relationships" id="259" r:id="R0630c9932e8b4b73"/>
    <p:sldId xmlns:r="http://schemas.openxmlformats.org/officeDocument/2006/relationships" id="260" r:id="Rd94ddd2227ac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d0293faae443f" /><Relationship Type="http://schemas.openxmlformats.org/officeDocument/2006/relationships/slide" Target="/ppt/slides/slide1.xml" Id="R9601c8316e504fcd" /><Relationship Type="http://schemas.openxmlformats.org/officeDocument/2006/relationships/slide" Target="/ppt/slides/slide2.xml" Id="Rc76c3555c55644f1" /><Relationship Type="http://schemas.openxmlformats.org/officeDocument/2006/relationships/slide" Target="/ppt/slides/slide3.xml" Id="Reca643761dc041a8" /><Relationship Type="http://schemas.openxmlformats.org/officeDocument/2006/relationships/slide" Target="/ppt/slides/slide4.xml" Id="R0630c9932e8b4b73" /><Relationship Type="http://schemas.openxmlformats.org/officeDocument/2006/relationships/slide" Target="/ppt/slides/slide5.xml" Id="Rd94ddd2227ac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00f6acc70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f63b93b54a77" /><Relationship Type="http://schemas.openxmlformats.org/officeDocument/2006/relationships/theme" Target="/ppt/slideMasters/theme/theme1.xml" Id="R483978ff07f8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ef63b93b5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b328139e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a2673303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415219a8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96d32ff8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98600fc7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