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70e2a0beb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5b24034fb4efc"/>
  </p:sldMasterIdLst>
  <p:sldIdLst>
    <p:sldId xmlns:r="http://schemas.openxmlformats.org/officeDocument/2006/relationships" id="256" r:id="R07da69605110428b"/>
    <p:sldId xmlns:r="http://schemas.openxmlformats.org/officeDocument/2006/relationships" id="257" r:id="R2a3b4c1643a443af"/>
    <p:sldId xmlns:r="http://schemas.openxmlformats.org/officeDocument/2006/relationships" id="258" r:id="R66d7a5e40eaf41a3"/>
    <p:sldId xmlns:r="http://schemas.openxmlformats.org/officeDocument/2006/relationships" id="259" r:id="R46bfdc0bf7a44bf9"/>
    <p:sldId xmlns:r="http://schemas.openxmlformats.org/officeDocument/2006/relationships" id="260" r:id="R731a582f2bdd4d3f"/>
    <p:sldId xmlns:r="http://schemas.openxmlformats.org/officeDocument/2006/relationships" id="261" r:id="R970a2a49fcb3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5b24034fb4efc" /><Relationship Type="http://schemas.openxmlformats.org/officeDocument/2006/relationships/slide" Target="/ppt/slides/slide1.xml" Id="R07da69605110428b" /><Relationship Type="http://schemas.openxmlformats.org/officeDocument/2006/relationships/slide" Target="/ppt/slides/slide2.xml" Id="R2a3b4c1643a443af" /><Relationship Type="http://schemas.openxmlformats.org/officeDocument/2006/relationships/slide" Target="/ppt/slides/slide3.xml" Id="R66d7a5e40eaf41a3" /><Relationship Type="http://schemas.openxmlformats.org/officeDocument/2006/relationships/slide" Target="/ppt/slides/slide4.xml" Id="R46bfdc0bf7a44bf9" /><Relationship Type="http://schemas.openxmlformats.org/officeDocument/2006/relationships/slide" Target="/ppt/slides/slide5.xml" Id="R731a582f2bdd4d3f" /><Relationship Type="http://schemas.openxmlformats.org/officeDocument/2006/relationships/slide" Target="/ppt/slides/slide6.xml" Id="R970a2a49fcb3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141a93589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9d2a4e5d64104" /><Relationship Type="http://schemas.openxmlformats.org/officeDocument/2006/relationships/theme" Target="/ppt/slideMasters/theme/theme1.xml" Id="R41ff8683a023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9d2a4e5d6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8259b1920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c84b7755e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be77bec63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dbee697d24d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9ab218aec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93845c7e7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SKIPSINVEST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SKIPSINVEST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