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86bbf8d64f47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61d7dcd21941a6"/>
  </p:sldMasterIdLst>
  <p:sldIdLst>
    <p:sldId xmlns:r="http://schemas.openxmlformats.org/officeDocument/2006/relationships" id="256" r:id="Rf207036077614d5d"/>
    <p:sldId xmlns:r="http://schemas.openxmlformats.org/officeDocument/2006/relationships" id="257" r:id="Rf812073a697942b3"/>
    <p:sldId xmlns:r="http://schemas.openxmlformats.org/officeDocument/2006/relationships" id="258" r:id="R9b936d0d024b4697"/>
    <p:sldId xmlns:r="http://schemas.openxmlformats.org/officeDocument/2006/relationships" id="259" r:id="R30f74f58c6414e7c"/>
    <p:sldId xmlns:r="http://schemas.openxmlformats.org/officeDocument/2006/relationships" id="260" r:id="R4528c2a742dd4ddb"/>
    <p:sldId xmlns:r="http://schemas.openxmlformats.org/officeDocument/2006/relationships" id="261" r:id="R90a211d6f4174a26"/>
    <p:sldId xmlns:r="http://schemas.openxmlformats.org/officeDocument/2006/relationships" id="262" r:id="R4e093a0bbda643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61d7dcd21941a6" /><Relationship Type="http://schemas.openxmlformats.org/officeDocument/2006/relationships/slide" Target="/ppt/slides/slide1.xml" Id="Rf207036077614d5d" /><Relationship Type="http://schemas.openxmlformats.org/officeDocument/2006/relationships/slide" Target="/ppt/slides/slide2.xml" Id="Rf812073a697942b3" /><Relationship Type="http://schemas.openxmlformats.org/officeDocument/2006/relationships/slide" Target="/ppt/slides/slide3.xml" Id="R9b936d0d024b4697" /><Relationship Type="http://schemas.openxmlformats.org/officeDocument/2006/relationships/slide" Target="/ppt/slides/slide4.xml" Id="R30f74f58c6414e7c" /><Relationship Type="http://schemas.openxmlformats.org/officeDocument/2006/relationships/slide" Target="/ppt/slides/slide5.xml" Id="R4528c2a742dd4ddb" /><Relationship Type="http://schemas.openxmlformats.org/officeDocument/2006/relationships/slide" Target="/ppt/slides/slide6.xml" Id="R90a211d6f4174a26" /><Relationship Type="http://schemas.openxmlformats.org/officeDocument/2006/relationships/slide" Target="/ppt/slides/slide7.xml" Id="R4e093a0bbda643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0288a47f1345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faddeb1894e6c" /><Relationship Type="http://schemas.openxmlformats.org/officeDocument/2006/relationships/theme" Target="/ppt/slideMasters/theme/theme1.xml" Id="Rf826a2e4fb254d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4faddeb1894e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73ba9925804f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b2482f0f24f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7509a62ffa4b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8771d6de7e46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a12ec2d91e40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78231be3644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b180f3338a4a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VAMADA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VAMADA INVEST AS ble etablert [år] og holder til i Fana.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271 731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8 280 892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23 254 083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VEDVIK DAG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Dag Magne Vedvik, Fanahammeren 24G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5244 Fana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989 283 421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VAMADA INVEST AS</a:t>
            </a:r>
          </a:p>
        </p:txBody>
      </p:sp>
    </p:spTree>
  </p:cSld>
  <p:clrMapOvr>
    <a:masterClrMapping xmlns:a="http://schemas.openxmlformats.org/drawingml/2006/main"/>
  </p:clrMapOvr>
</p:sld>
</file>