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ffc8f0ad844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3643863a44c62"/>
  </p:sldMasterIdLst>
  <p:sldIdLst>
    <p:sldId xmlns:r="http://schemas.openxmlformats.org/officeDocument/2006/relationships" id="256" r:id="R1177e14ddb714a0d"/>
    <p:sldId xmlns:r="http://schemas.openxmlformats.org/officeDocument/2006/relationships" id="257" r:id="R48a8183a0bc34f64"/>
    <p:sldId xmlns:r="http://schemas.openxmlformats.org/officeDocument/2006/relationships" id="258" r:id="Ra27c64f97e6743fe"/>
    <p:sldId xmlns:r="http://schemas.openxmlformats.org/officeDocument/2006/relationships" id="259" r:id="Rafecfae1915445ba"/>
    <p:sldId xmlns:r="http://schemas.openxmlformats.org/officeDocument/2006/relationships" id="260" r:id="R4d6c232a224843ae"/>
    <p:sldId xmlns:r="http://schemas.openxmlformats.org/officeDocument/2006/relationships" id="261" r:id="R13c6b3826b51462a"/>
    <p:sldId xmlns:r="http://schemas.openxmlformats.org/officeDocument/2006/relationships" id="262" r:id="Ra5b7ccac4a29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3643863a44c62" /><Relationship Type="http://schemas.openxmlformats.org/officeDocument/2006/relationships/slide" Target="/ppt/slides/slide1.xml" Id="R1177e14ddb714a0d" /><Relationship Type="http://schemas.openxmlformats.org/officeDocument/2006/relationships/slide" Target="/ppt/slides/slide2.xml" Id="R48a8183a0bc34f64" /><Relationship Type="http://schemas.openxmlformats.org/officeDocument/2006/relationships/slide" Target="/ppt/slides/slide3.xml" Id="Ra27c64f97e6743fe" /><Relationship Type="http://schemas.openxmlformats.org/officeDocument/2006/relationships/slide" Target="/ppt/slides/slide4.xml" Id="Rafecfae1915445ba" /><Relationship Type="http://schemas.openxmlformats.org/officeDocument/2006/relationships/slide" Target="/ppt/slides/slide5.xml" Id="R4d6c232a224843ae" /><Relationship Type="http://schemas.openxmlformats.org/officeDocument/2006/relationships/slide" Target="/ppt/slides/slide6.xml" Id="R13c6b3826b51462a" /><Relationship Type="http://schemas.openxmlformats.org/officeDocument/2006/relationships/slide" Target="/ppt/slides/slide7.xml" Id="Ra5b7ccac4a29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2158996ba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b4eb88744be8" /><Relationship Type="http://schemas.openxmlformats.org/officeDocument/2006/relationships/theme" Target="/ppt/slideMasters/theme/theme1.xml" Id="R0ed1a1d1f29547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0b4eb8874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9fe262ea3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83d7c81d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c14572d52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f0b9510db48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686d95ca3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8b2faa95c4e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f1ba48a83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