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23c46fe88d43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3e6cfb43ad4315"/>
  </p:sldMasterIdLst>
  <p:sldIdLst>
    <p:sldId xmlns:r="http://schemas.openxmlformats.org/officeDocument/2006/relationships" id="256" r:id="R9b0e7cb0bda84e8e"/>
    <p:sldId xmlns:r="http://schemas.openxmlformats.org/officeDocument/2006/relationships" id="257" r:id="R2af6ea05a15a4f81"/>
    <p:sldId xmlns:r="http://schemas.openxmlformats.org/officeDocument/2006/relationships" id="258" r:id="Rc6370da0fd5641cf"/>
    <p:sldId xmlns:r="http://schemas.openxmlformats.org/officeDocument/2006/relationships" id="259" r:id="Rd2a27e0d47544553"/>
    <p:sldId xmlns:r="http://schemas.openxmlformats.org/officeDocument/2006/relationships" id="260" r:id="R82cfefca461a46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3e6cfb43ad4315" /><Relationship Type="http://schemas.openxmlformats.org/officeDocument/2006/relationships/slide" Target="/ppt/slides/slide1.xml" Id="R9b0e7cb0bda84e8e" /><Relationship Type="http://schemas.openxmlformats.org/officeDocument/2006/relationships/slide" Target="/ppt/slides/slide2.xml" Id="R2af6ea05a15a4f81" /><Relationship Type="http://schemas.openxmlformats.org/officeDocument/2006/relationships/slide" Target="/ppt/slides/slide3.xml" Id="Rc6370da0fd5641cf" /><Relationship Type="http://schemas.openxmlformats.org/officeDocument/2006/relationships/slide" Target="/ppt/slides/slide4.xml" Id="Rd2a27e0d47544553" /><Relationship Type="http://schemas.openxmlformats.org/officeDocument/2006/relationships/slide" Target="/ppt/slides/slide5.xml" Id="R82cfefca461a46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e004fee6c64b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c5f33d81844c9" /><Relationship Type="http://schemas.openxmlformats.org/officeDocument/2006/relationships/theme" Target="/ppt/slideMasters/theme/theme1.xml" Id="Rece08e3219c042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5c5f33d81844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759ca253349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2185ea6a64c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2fa6a7cca40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9ed4df18743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d9253232c40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DYREKLINIKKENE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DYREKLINIKKENE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989 606 921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