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ae89325f8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1eaf911274fa1"/>
  </p:sldMasterIdLst>
  <p:sldIdLst>
    <p:sldId xmlns:r="http://schemas.openxmlformats.org/officeDocument/2006/relationships" id="256" r:id="R1e153c34f25c464a"/>
    <p:sldId xmlns:r="http://schemas.openxmlformats.org/officeDocument/2006/relationships" id="257" r:id="Re5a972b575354f92"/>
    <p:sldId xmlns:r="http://schemas.openxmlformats.org/officeDocument/2006/relationships" id="258" r:id="R2e6c517810154f96"/>
    <p:sldId xmlns:r="http://schemas.openxmlformats.org/officeDocument/2006/relationships" id="259" r:id="R62e2ea8bc2324a4f"/>
    <p:sldId xmlns:r="http://schemas.openxmlformats.org/officeDocument/2006/relationships" id="260" r:id="Rb00f971839eb46ac"/>
    <p:sldId xmlns:r="http://schemas.openxmlformats.org/officeDocument/2006/relationships" id="261" r:id="R173059f488a24590"/>
    <p:sldId xmlns:r="http://schemas.openxmlformats.org/officeDocument/2006/relationships" id="262" r:id="Ra43fc264663e4a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1eaf911274fa1" /><Relationship Type="http://schemas.openxmlformats.org/officeDocument/2006/relationships/slide" Target="/ppt/slides/slide1.xml" Id="R1e153c34f25c464a" /><Relationship Type="http://schemas.openxmlformats.org/officeDocument/2006/relationships/slide" Target="/ppt/slides/slide2.xml" Id="Re5a972b575354f92" /><Relationship Type="http://schemas.openxmlformats.org/officeDocument/2006/relationships/slide" Target="/ppt/slides/slide3.xml" Id="R2e6c517810154f96" /><Relationship Type="http://schemas.openxmlformats.org/officeDocument/2006/relationships/slide" Target="/ppt/slides/slide4.xml" Id="R62e2ea8bc2324a4f" /><Relationship Type="http://schemas.openxmlformats.org/officeDocument/2006/relationships/slide" Target="/ppt/slides/slide5.xml" Id="Rb00f971839eb46ac" /><Relationship Type="http://schemas.openxmlformats.org/officeDocument/2006/relationships/slide" Target="/ppt/slides/slide6.xml" Id="R173059f488a24590" /><Relationship Type="http://schemas.openxmlformats.org/officeDocument/2006/relationships/slide" Target="/ppt/slides/slide7.xml" Id="Ra43fc264663e4a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310a2e575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5f9edcfbc472b" /><Relationship Type="http://schemas.openxmlformats.org/officeDocument/2006/relationships/theme" Target="/ppt/slideMasters/theme/theme1.xml" Id="R7e2ef2b00e72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b5f9edcfbc47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2996a50541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07147767e4c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71036496146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92cd9e3641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a1c9a34d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22a5fc8a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9b03dd5f43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SPITZE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SPITZE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21 422 305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22 231 448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KÅRE LANGETEIG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Moringvegen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