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5b2507e25944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8b5e2b54c74f70"/>
  </p:sldMasterIdLst>
  <p:sldIdLst>
    <p:sldId xmlns:r="http://schemas.openxmlformats.org/officeDocument/2006/relationships" id="256" r:id="R7e2483b2be34434b"/>
    <p:sldId xmlns:r="http://schemas.openxmlformats.org/officeDocument/2006/relationships" id="257" r:id="R0dad10b9a5df4709"/>
    <p:sldId xmlns:r="http://schemas.openxmlformats.org/officeDocument/2006/relationships" id="258" r:id="R58876590b6bf4986"/>
    <p:sldId xmlns:r="http://schemas.openxmlformats.org/officeDocument/2006/relationships" id="259" r:id="R702d3a2ccc5e4035"/>
    <p:sldId xmlns:r="http://schemas.openxmlformats.org/officeDocument/2006/relationships" id="260" r:id="Rd8fd1f56813b4481"/>
    <p:sldId xmlns:r="http://schemas.openxmlformats.org/officeDocument/2006/relationships" id="261" r:id="R9b5ca1c1bdfc42f2"/>
    <p:sldId xmlns:r="http://schemas.openxmlformats.org/officeDocument/2006/relationships" id="262" r:id="Rfa573d802ac340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8b5e2b54c74f70" /><Relationship Type="http://schemas.openxmlformats.org/officeDocument/2006/relationships/slide" Target="/ppt/slides/slide1.xml" Id="R7e2483b2be34434b" /><Relationship Type="http://schemas.openxmlformats.org/officeDocument/2006/relationships/slide" Target="/ppt/slides/slide2.xml" Id="R0dad10b9a5df4709" /><Relationship Type="http://schemas.openxmlformats.org/officeDocument/2006/relationships/slide" Target="/ppt/slides/slide3.xml" Id="R58876590b6bf4986" /><Relationship Type="http://schemas.openxmlformats.org/officeDocument/2006/relationships/slide" Target="/ppt/slides/slide4.xml" Id="R702d3a2ccc5e4035" /><Relationship Type="http://schemas.openxmlformats.org/officeDocument/2006/relationships/slide" Target="/ppt/slides/slide5.xml" Id="Rd8fd1f56813b4481" /><Relationship Type="http://schemas.openxmlformats.org/officeDocument/2006/relationships/slide" Target="/ppt/slides/slide6.xml" Id="R9b5ca1c1bdfc42f2" /><Relationship Type="http://schemas.openxmlformats.org/officeDocument/2006/relationships/slide" Target="/ppt/slides/slide7.xml" Id="Rfa573d802ac340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6501f6fd8342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7430799224471" /><Relationship Type="http://schemas.openxmlformats.org/officeDocument/2006/relationships/theme" Target="/ppt/slideMasters/theme/theme1.xml" Id="R33cb7215366043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974307992244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a4685dbd54a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a1fbbd86a49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91bfeb7e44d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09a41e46c42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1fe94c37e4f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9e746362647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a075ee57d4f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AKSJEINVEST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AKSJEINVEST AS ble etablert [år] og holder til i Vesterøy.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1 236 261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7 185 984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6 170 738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158 172 140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Stenkjørerbakken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1684 Vesterøy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990 141 908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