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1276da15c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a781ed0764f8e"/>
  </p:sldMasterIdLst>
  <p:sldIdLst>
    <p:sldId xmlns:r="http://schemas.openxmlformats.org/officeDocument/2006/relationships" id="256" r:id="R78dbdc5683674673"/>
    <p:sldId xmlns:r="http://schemas.openxmlformats.org/officeDocument/2006/relationships" id="257" r:id="R9873550e42bf487f"/>
    <p:sldId xmlns:r="http://schemas.openxmlformats.org/officeDocument/2006/relationships" id="258" r:id="Rcf92a62741984081"/>
    <p:sldId xmlns:r="http://schemas.openxmlformats.org/officeDocument/2006/relationships" id="259" r:id="R5120f0c56e3c4b20"/>
    <p:sldId xmlns:r="http://schemas.openxmlformats.org/officeDocument/2006/relationships" id="260" r:id="Rc2f7823fd90b47c3"/>
    <p:sldId xmlns:r="http://schemas.openxmlformats.org/officeDocument/2006/relationships" id="261" r:id="R195d752fa7eb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a781ed0764f8e" /><Relationship Type="http://schemas.openxmlformats.org/officeDocument/2006/relationships/slide" Target="/ppt/slides/slide1.xml" Id="R78dbdc5683674673" /><Relationship Type="http://schemas.openxmlformats.org/officeDocument/2006/relationships/slide" Target="/ppt/slides/slide2.xml" Id="R9873550e42bf487f" /><Relationship Type="http://schemas.openxmlformats.org/officeDocument/2006/relationships/slide" Target="/ppt/slides/slide3.xml" Id="Rcf92a62741984081" /><Relationship Type="http://schemas.openxmlformats.org/officeDocument/2006/relationships/slide" Target="/ppt/slides/slide4.xml" Id="R5120f0c56e3c4b20" /><Relationship Type="http://schemas.openxmlformats.org/officeDocument/2006/relationships/slide" Target="/ppt/slides/slide5.xml" Id="Rc2f7823fd90b47c3" /><Relationship Type="http://schemas.openxmlformats.org/officeDocument/2006/relationships/slide" Target="/ppt/slides/slide6.xml" Id="R195d752fa7eb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60cfe82cd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505540012430b" /><Relationship Type="http://schemas.openxmlformats.org/officeDocument/2006/relationships/theme" Target="/ppt/slideMasters/theme/theme1.xml" Id="R00d3d834ae6a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505540012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4c2efc41b43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b8a2b5d17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03b7837b0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4db84c7fd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034befa44e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e32281f5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