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2eac5d367a4a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c47b92d064e22"/>
  </p:sldMasterIdLst>
  <p:sldIdLst>
    <p:sldId xmlns:r="http://schemas.openxmlformats.org/officeDocument/2006/relationships" id="256" r:id="Rffe7453fc90e4a9d"/>
    <p:sldId xmlns:r="http://schemas.openxmlformats.org/officeDocument/2006/relationships" id="257" r:id="R5db3915437e14649"/>
    <p:sldId xmlns:r="http://schemas.openxmlformats.org/officeDocument/2006/relationships" id="258" r:id="R6c33a5f49d0941c9"/>
    <p:sldId xmlns:r="http://schemas.openxmlformats.org/officeDocument/2006/relationships" id="259" r:id="R47a780ef3f2b47e8"/>
    <p:sldId xmlns:r="http://schemas.openxmlformats.org/officeDocument/2006/relationships" id="260" r:id="Rf050cc6cb2f342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c47b92d064e22" /><Relationship Type="http://schemas.openxmlformats.org/officeDocument/2006/relationships/slide" Target="/ppt/slides/slide1.xml" Id="Rffe7453fc90e4a9d" /><Relationship Type="http://schemas.openxmlformats.org/officeDocument/2006/relationships/slide" Target="/ppt/slides/slide2.xml" Id="R5db3915437e14649" /><Relationship Type="http://schemas.openxmlformats.org/officeDocument/2006/relationships/slide" Target="/ppt/slides/slide3.xml" Id="R6c33a5f49d0941c9" /><Relationship Type="http://schemas.openxmlformats.org/officeDocument/2006/relationships/slide" Target="/ppt/slides/slide4.xml" Id="R47a780ef3f2b47e8" /><Relationship Type="http://schemas.openxmlformats.org/officeDocument/2006/relationships/slide" Target="/ppt/slides/slide5.xml" Id="Rf050cc6cb2f342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b0c44d0644f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4a9f0848e4570" /><Relationship Type="http://schemas.openxmlformats.org/officeDocument/2006/relationships/theme" Target="/ppt/slideMasters/theme/theme1.xml" Id="Ra53d9b561e94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4a9f0848e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cff87a612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4c65da75e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871b2c7ed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9a333e89b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3bf0d9e6c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EIENDOMSINVEST TYSKLAND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