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bdca1407a847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78a60b4b7b4e00"/>
  </p:sldMasterIdLst>
  <p:sldIdLst>
    <p:sldId xmlns:r="http://schemas.openxmlformats.org/officeDocument/2006/relationships" id="256" r:id="Rc1b391c4bed949a6"/>
    <p:sldId xmlns:r="http://schemas.openxmlformats.org/officeDocument/2006/relationships" id="257" r:id="R0f29bb834061454d"/>
    <p:sldId xmlns:r="http://schemas.openxmlformats.org/officeDocument/2006/relationships" id="258" r:id="R344d6d7b2f88403a"/>
    <p:sldId xmlns:r="http://schemas.openxmlformats.org/officeDocument/2006/relationships" id="259" r:id="R442a8470cd2047e6"/>
    <p:sldId xmlns:r="http://schemas.openxmlformats.org/officeDocument/2006/relationships" id="260" r:id="R737df973fc114d37"/>
    <p:sldId xmlns:r="http://schemas.openxmlformats.org/officeDocument/2006/relationships" id="261" r:id="Ra56dd8697d3c49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78a60b4b7b4e00" /><Relationship Type="http://schemas.openxmlformats.org/officeDocument/2006/relationships/slide" Target="/ppt/slides/slide1.xml" Id="Rc1b391c4bed949a6" /><Relationship Type="http://schemas.openxmlformats.org/officeDocument/2006/relationships/slide" Target="/ppt/slides/slide2.xml" Id="R0f29bb834061454d" /><Relationship Type="http://schemas.openxmlformats.org/officeDocument/2006/relationships/slide" Target="/ppt/slides/slide3.xml" Id="R344d6d7b2f88403a" /><Relationship Type="http://schemas.openxmlformats.org/officeDocument/2006/relationships/slide" Target="/ppt/slides/slide4.xml" Id="R442a8470cd2047e6" /><Relationship Type="http://schemas.openxmlformats.org/officeDocument/2006/relationships/slide" Target="/ppt/slides/slide5.xml" Id="R737df973fc114d37" /><Relationship Type="http://schemas.openxmlformats.org/officeDocument/2006/relationships/slide" Target="/ppt/slides/slide6.xml" Id="Ra56dd8697d3c49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915cf7b7f642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dd5542c50428f" /><Relationship Type="http://schemas.openxmlformats.org/officeDocument/2006/relationships/theme" Target="/ppt/slideMasters/theme/theme1.xml" Id="Rcccd47f7bd424d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5dd5542c5042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e1924d0ca47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4053ad9bd43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5ade552be45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c7ba1fc6d41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776515bef4b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e536c8b8648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ELISIR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ELISIR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ELISIR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ELISIR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ELISIR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ELISIR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271 894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2 159 415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2 947 140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ELISIR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Frydenlundgata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8516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96 06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990 236 607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ELISIR AS</a:t>
            </a:r>
          </a:p>
        </p:txBody>
      </p:sp>
    </p:spTree>
  </p:cSld>
  <p:clrMapOvr>
    <a:masterClrMapping xmlns:a="http://schemas.openxmlformats.org/drawingml/2006/main"/>
  </p:clrMapOvr>
</p:sld>
</file>