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0df17627b244bb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d8f56a0e8934a0c"/>
  </p:sldMasterIdLst>
  <p:sldIdLst>
    <p:sldId xmlns:r="http://schemas.openxmlformats.org/officeDocument/2006/relationships" id="256" r:id="R73ee54d6bb384d70"/>
    <p:sldId xmlns:r="http://schemas.openxmlformats.org/officeDocument/2006/relationships" id="257" r:id="Ra2e0b66544654ec1"/>
    <p:sldId xmlns:r="http://schemas.openxmlformats.org/officeDocument/2006/relationships" id="258" r:id="Rb82f246a1ec64ef6"/>
    <p:sldId xmlns:r="http://schemas.openxmlformats.org/officeDocument/2006/relationships" id="259" r:id="R2fc6b88b914e453f"/>
    <p:sldId xmlns:r="http://schemas.openxmlformats.org/officeDocument/2006/relationships" id="260" r:id="R6d7b330584b2472a"/>
    <p:sldId xmlns:r="http://schemas.openxmlformats.org/officeDocument/2006/relationships" id="261" r:id="Ra38d399050634d68"/>
    <p:sldId xmlns:r="http://schemas.openxmlformats.org/officeDocument/2006/relationships" id="262" r:id="Rb9222777abfb407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d8f56a0e8934a0c" /><Relationship Type="http://schemas.openxmlformats.org/officeDocument/2006/relationships/slide" Target="/ppt/slides/slide1.xml" Id="R73ee54d6bb384d70" /><Relationship Type="http://schemas.openxmlformats.org/officeDocument/2006/relationships/slide" Target="/ppt/slides/slide2.xml" Id="Ra2e0b66544654ec1" /><Relationship Type="http://schemas.openxmlformats.org/officeDocument/2006/relationships/slide" Target="/ppt/slides/slide3.xml" Id="Rb82f246a1ec64ef6" /><Relationship Type="http://schemas.openxmlformats.org/officeDocument/2006/relationships/slide" Target="/ppt/slides/slide4.xml" Id="R2fc6b88b914e453f" /><Relationship Type="http://schemas.openxmlformats.org/officeDocument/2006/relationships/slide" Target="/ppt/slides/slide5.xml" Id="R6d7b330584b2472a" /><Relationship Type="http://schemas.openxmlformats.org/officeDocument/2006/relationships/slide" Target="/ppt/slides/slide6.xml" Id="Ra38d399050634d68" /><Relationship Type="http://schemas.openxmlformats.org/officeDocument/2006/relationships/slide" Target="/ppt/slides/slide7.xml" Id="Rb9222777abfb407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81d3a5bac384ce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a773aa23af4a4a" /><Relationship Type="http://schemas.openxmlformats.org/officeDocument/2006/relationships/theme" Target="/ppt/slideMasters/theme/theme1.xml" Id="R43b7d6d866c4484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ba773aa23af4a4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500c504fbf468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ae762e5d8f445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8274eb33474df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c27eda798c469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eaff3fef2f48e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2dab9827214f4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9e780a65f34c8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MINEL ELMONTASJE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MINEL ELMONTASJE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MINEL ELMONTASJE AS ble etablert [år] og holder til i Hamar.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MINEL ELMONTASJE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MINEL ELMONTASJE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MINEL ELMONTASJE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51 504 987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−884 245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−757 701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1 338 363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11 495 217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MINEL ELMONTASJE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MINEL AS  –  70,0 %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BAKKEN JAN EINAR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SLEPPEN BJØRNAR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MINEL ELMONTASJE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Vangsvegen 143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2321 Hamar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62 54 11 20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post.hamar@minel.no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minel.no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990 239 673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MINEL ELMONTASJE AS</a:t>
            </a:r>
          </a:p>
        </p:txBody>
      </p:sp>
    </p:spTree>
  </p:cSld>
  <p:clrMapOvr>
    <a:masterClrMapping xmlns:a="http://schemas.openxmlformats.org/drawingml/2006/main"/>
  </p:clrMapOvr>
</p:sld>
</file>