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27f420a1c04c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c528e8ecc24969"/>
  </p:sldMasterIdLst>
  <p:sldIdLst>
    <p:sldId xmlns:r="http://schemas.openxmlformats.org/officeDocument/2006/relationships" id="256" r:id="Rdfa9b46f6b614dfc"/>
    <p:sldId xmlns:r="http://schemas.openxmlformats.org/officeDocument/2006/relationships" id="257" r:id="Rbba35c220ee24cf2"/>
    <p:sldId xmlns:r="http://schemas.openxmlformats.org/officeDocument/2006/relationships" id="258" r:id="R04d9b451ee074c02"/>
    <p:sldId xmlns:r="http://schemas.openxmlformats.org/officeDocument/2006/relationships" id="259" r:id="Rc8c04bdb3deb4383"/>
    <p:sldId xmlns:r="http://schemas.openxmlformats.org/officeDocument/2006/relationships" id="260" r:id="Rd475090801aa40d0"/>
    <p:sldId xmlns:r="http://schemas.openxmlformats.org/officeDocument/2006/relationships" id="261" r:id="Rdd0d52a5281149d9"/>
    <p:sldId xmlns:r="http://schemas.openxmlformats.org/officeDocument/2006/relationships" id="262" r:id="Raa2041c4e912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c528e8ecc24969" /><Relationship Type="http://schemas.openxmlformats.org/officeDocument/2006/relationships/slide" Target="/ppt/slides/slide1.xml" Id="Rdfa9b46f6b614dfc" /><Relationship Type="http://schemas.openxmlformats.org/officeDocument/2006/relationships/slide" Target="/ppt/slides/slide2.xml" Id="Rbba35c220ee24cf2" /><Relationship Type="http://schemas.openxmlformats.org/officeDocument/2006/relationships/slide" Target="/ppt/slides/slide3.xml" Id="R04d9b451ee074c02" /><Relationship Type="http://schemas.openxmlformats.org/officeDocument/2006/relationships/slide" Target="/ppt/slides/slide4.xml" Id="Rc8c04bdb3deb4383" /><Relationship Type="http://schemas.openxmlformats.org/officeDocument/2006/relationships/slide" Target="/ppt/slides/slide5.xml" Id="Rd475090801aa40d0" /><Relationship Type="http://schemas.openxmlformats.org/officeDocument/2006/relationships/slide" Target="/ppt/slides/slide6.xml" Id="Rdd0d52a5281149d9" /><Relationship Type="http://schemas.openxmlformats.org/officeDocument/2006/relationships/slide" Target="/ppt/slides/slide7.xml" Id="Raa2041c4e912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2aeeae381d47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15871c1404560" /><Relationship Type="http://schemas.openxmlformats.org/officeDocument/2006/relationships/theme" Target="/ppt/slideMasters/theme/theme1.xml" Id="R0a2b2a97affb44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d15871c14045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27aaff21e49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8ff34fac740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14e60230543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d5d49cec774f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1d6db284b48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322b7d15d4c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e7581f37d40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56 952 610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62 749 861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