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741a4145a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e17e2661d4430"/>
  </p:sldMasterIdLst>
  <p:sldIdLst>
    <p:sldId xmlns:r="http://schemas.openxmlformats.org/officeDocument/2006/relationships" id="256" r:id="R886ac48ff4084c03"/>
    <p:sldId xmlns:r="http://schemas.openxmlformats.org/officeDocument/2006/relationships" id="257" r:id="R2f4f1b7842eb4ad3"/>
    <p:sldId xmlns:r="http://schemas.openxmlformats.org/officeDocument/2006/relationships" id="258" r:id="Ra80665a71ad047cb"/>
    <p:sldId xmlns:r="http://schemas.openxmlformats.org/officeDocument/2006/relationships" id="259" r:id="R2901808784014953"/>
    <p:sldId xmlns:r="http://schemas.openxmlformats.org/officeDocument/2006/relationships" id="260" r:id="R58b4e0e5052e44bb"/>
    <p:sldId xmlns:r="http://schemas.openxmlformats.org/officeDocument/2006/relationships" id="261" r:id="Ra968b8e9073e45ae"/>
    <p:sldId xmlns:r="http://schemas.openxmlformats.org/officeDocument/2006/relationships" id="262" r:id="R11e295a2a863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e17e2661d4430" /><Relationship Type="http://schemas.openxmlformats.org/officeDocument/2006/relationships/slide" Target="/ppt/slides/slide1.xml" Id="R886ac48ff4084c03" /><Relationship Type="http://schemas.openxmlformats.org/officeDocument/2006/relationships/slide" Target="/ppt/slides/slide2.xml" Id="R2f4f1b7842eb4ad3" /><Relationship Type="http://schemas.openxmlformats.org/officeDocument/2006/relationships/slide" Target="/ppt/slides/slide3.xml" Id="Ra80665a71ad047cb" /><Relationship Type="http://schemas.openxmlformats.org/officeDocument/2006/relationships/slide" Target="/ppt/slides/slide4.xml" Id="R2901808784014953" /><Relationship Type="http://schemas.openxmlformats.org/officeDocument/2006/relationships/slide" Target="/ppt/slides/slide5.xml" Id="R58b4e0e5052e44bb" /><Relationship Type="http://schemas.openxmlformats.org/officeDocument/2006/relationships/slide" Target="/ppt/slides/slide6.xml" Id="Ra968b8e9073e45ae" /><Relationship Type="http://schemas.openxmlformats.org/officeDocument/2006/relationships/slide" Target="/ppt/slides/slide7.xml" Id="R11e295a2a863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e323781f443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5c8f0c95148d7" /><Relationship Type="http://schemas.openxmlformats.org/officeDocument/2006/relationships/theme" Target="/ppt/slideMasters/theme/theme1.xml" Id="Re1a64b34906a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5c8f0c951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2c5460efa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2c0d7d160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01a5eabea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54342a3c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2f443ce54e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d492f613549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bb821331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