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cd2609151a42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62f61b9eec4c79"/>
  </p:sldMasterIdLst>
  <p:sldIdLst>
    <p:sldId xmlns:r="http://schemas.openxmlformats.org/officeDocument/2006/relationships" id="256" r:id="R3058eb692ac44f0f"/>
    <p:sldId xmlns:r="http://schemas.openxmlformats.org/officeDocument/2006/relationships" id="257" r:id="R49de06a739d74f14"/>
    <p:sldId xmlns:r="http://schemas.openxmlformats.org/officeDocument/2006/relationships" id="258" r:id="R5fd5ecb3fdf5407a"/>
    <p:sldId xmlns:r="http://schemas.openxmlformats.org/officeDocument/2006/relationships" id="259" r:id="R7bf0b114680e4b75"/>
    <p:sldId xmlns:r="http://schemas.openxmlformats.org/officeDocument/2006/relationships" id="260" r:id="R0c7dc58cea754324"/>
    <p:sldId xmlns:r="http://schemas.openxmlformats.org/officeDocument/2006/relationships" id="261" r:id="R1bcb272ce90240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62f61b9eec4c79" /><Relationship Type="http://schemas.openxmlformats.org/officeDocument/2006/relationships/slide" Target="/ppt/slides/slide1.xml" Id="R3058eb692ac44f0f" /><Relationship Type="http://schemas.openxmlformats.org/officeDocument/2006/relationships/slide" Target="/ppt/slides/slide2.xml" Id="R49de06a739d74f14" /><Relationship Type="http://schemas.openxmlformats.org/officeDocument/2006/relationships/slide" Target="/ppt/slides/slide3.xml" Id="R5fd5ecb3fdf5407a" /><Relationship Type="http://schemas.openxmlformats.org/officeDocument/2006/relationships/slide" Target="/ppt/slides/slide4.xml" Id="R7bf0b114680e4b75" /><Relationship Type="http://schemas.openxmlformats.org/officeDocument/2006/relationships/slide" Target="/ppt/slides/slide5.xml" Id="R0c7dc58cea754324" /><Relationship Type="http://schemas.openxmlformats.org/officeDocument/2006/relationships/slide" Target="/ppt/slides/slide6.xml" Id="R1bcb272ce90240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2a462184c141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08f700a8ab4c7b" /><Relationship Type="http://schemas.openxmlformats.org/officeDocument/2006/relationships/theme" Target="/ppt/slideMasters/theme/theme1.xml" Id="R880429ed038946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08f700a8ab4c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13f9e7660b46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a864d5b6574f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eabf357f1647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07f218395e49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5fbc1f67e947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303675b14e46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HALLHEIMSLIEN 10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990 478 708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