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05ad68dc1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5817000c54298"/>
  </p:sldMasterIdLst>
  <p:sldIdLst>
    <p:sldId xmlns:r="http://schemas.openxmlformats.org/officeDocument/2006/relationships" id="256" r:id="R02a0fedb11fc4d93"/>
    <p:sldId xmlns:r="http://schemas.openxmlformats.org/officeDocument/2006/relationships" id="257" r:id="R18702e8308d04ba2"/>
    <p:sldId xmlns:r="http://schemas.openxmlformats.org/officeDocument/2006/relationships" id="258" r:id="Ra86826b47da44a07"/>
    <p:sldId xmlns:r="http://schemas.openxmlformats.org/officeDocument/2006/relationships" id="259" r:id="Rc37d2a8e9fb344b5"/>
    <p:sldId xmlns:r="http://schemas.openxmlformats.org/officeDocument/2006/relationships" id="260" r:id="R7aea2c42d131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5817000c54298" /><Relationship Type="http://schemas.openxmlformats.org/officeDocument/2006/relationships/slide" Target="/ppt/slides/slide1.xml" Id="R02a0fedb11fc4d93" /><Relationship Type="http://schemas.openxmlformats.org/officeDocument/2006/relationships/slide" Target="/ppt/slides/slide2.xml" Id="R18702e8308d04ba2" /><Relationship Type="http://schemas.openxmlformats.org/officeDocument/2006/relationships/slide" Target="/ppt/slides/slide3.xml" Id="Ra86826b47da44a07" /><Relationship Type="http://schemas.openxmlformats.org/officeDocument/2006/relationships/slide" Target="/ppt/slides/slide4.xml" Id="Rc37d2a8e9fb344b5" /><Relationship Type="http://schemas.openxmlformats.org/officeDocument/2006/relationships/slide" Target="/ppt/slides/slide5.xml" Id="R7aea2c42d131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6060a50ba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4ad13a92c489a" /><Relationship Type="http://schemas.openxmlformats.org/officeDocument/2006/relationships/theme" Target="/ppt/slideMasters/theme/theme1.xml" Id="R52657999c074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4ad13a92c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c358defc8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f79e9d8d9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bb4fb70d5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0a855cd77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575d30abf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