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704342549f43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0b7b2023644616"/>
  </p:sldMasterIdLst>
  <p:sldIdLst>
    <p:sldId xmlns:r="http://schemas.openxmlformats.org/officeDocument/2006/relationships" id="256" r:id="R062178b4966d484d"/>
    <p:sldId xmlns:r="http://schemas.openxmlformats.org/officeDocument/2006/relationships" id="257" r:id="R74c1ef9a53f14198"/>
    <p:sldId xmlns:r="http://schemas.openxmlformats.org/officeDocument/2006/relationships" id="258" r:id="R7e8707b2c29a4e78"/>
    <p:sldId xmlns:r="http://schemas.openxmlformats.org/officeDocument/2006/relationships" id="259" r:id="Rf6c47a86bd684acf"/>
    <p:sldId xmlns:r="http://schemas.openxmlformats.org/officeDocument/2006/relationships" id="260" r:id="R60cb05fa7622451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0b7b2023644616" /><Relationship Type="http://schemas.openxmlformats.org/officeDocument/2006/relationships/slide" Target="/ppt/slides/slide1.xml" Id="R062178b4966d484d" /><Relationship Type="http://schemas.openxmlformats.org/officeDocument/2006/relationships/slide" Target="/ppt/slides/slide2.xml" Id="R74c1ef9a53f14198" /><Relationship Type="http://schemas.openxmlformats.org/officeDocument/2006/relationships/slide" Target="/ppt/slides/slide3.xml" Id="R7e8707b2c29a4e78" /><Relationship Type="http://schemas.openxmlformats.org/officeDocument/2006/relationships/slide" Target="/ppt/slides/slide4.xml" Id="Rf6c47a86bd684acf" /><Relationship Type="http://schemas.openxmlformats.org/officeDocument/2006/relationships/slide" Target="/ppt/slides/slide5.xml" Id="R60cb05fa7622451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fe80ba671540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46efde89d143ea" /><Relationship Type="http://schemas.openxmlformats.org/officeDocument/2006/relationships/theme" Target="/ppt/slideMasters/theme/theme1.xml" Id="R4e5e18f2453e4f3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46efde89d143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61d92fe3a646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cc288b17274c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5cf94263294f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bca32c3ed541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c4a20d469b404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MELKEVEIEN 7B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MELKEVEIEN 7B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990 485 607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