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15757b6d62d40e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ae5f6ecc37a4e74"/>
  </p:sldMasterIdLst>
  <p:sldIdLst>
    <p:sldId xmlns:r="http://schemas.openxmlformats.org/officeDocument/2006/relationships" id="256" r:id="Rb7f4554aac164d79"/>
    <p:sldId xmlns:r="http://schemas.openxmlformats.org/officeDocument/2006/relationships" id="257" r:id="Rfe88be0bba264bbb"/>
    <p:sldId xmlns:r="http://schemas.openxmlformats.org/officeDocument/2006/relationships" id="258" r:id="R27944a2ecb9a46d8"/>
    <p:sldId xmlns:r="http://schemas.openxmlformats.org/officeDocument/2006/relationships" id="259" r:id="R3463381353a14f71"/>
    <p:sldId xmlns:r="http://schemas.openxmlformats.org/officeDocument/2006/relationships" id="260" r:id="Rbc3f5a83ed174558"/>
    <p:sldId xmlns:r="http://schemas.openxmlformats.org/officeDocument/2006/relationships" id="261" r:id="Ref4cb865bf524bf4"/>
    <p:sldId xmlns:r="http://schemas.openxmlformats.org/officeDocument/2006/relationships" id="262" r:id="R040b8095bed34d7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ae5f6ecc37a4e74" /><Relationship Type="http://schemas.openxmlformats.org/officeDocument/2006/relationships/slide" Target="/ppt/slides/slide1.xml" Id="Rb7f4554aac164d79" /><Relationship Type="http://schemas.openxmlformats.org/officeDocument/2006/relationships/slide" Target="/ppt/slides/slide2.xml" Id="Rfe88be0bba264bbb" /><Relationship Type="http://schemas.openxmlformats.org/officeDocument/2006/relationships/slide" Target="/ppt/slides/slide3.xml" Id="R27944a2ecb9a46d8" /><Relationship Type="http://schemas.openxmlformats.org/officeDocument/2006/relationships/slide" Target="/ppt/slides/slide4.xml" Id="R3463381353a14f71" /><Relationship Type="http://schemas.openxmlformats.org/officeDocument/2006/relationships/slide" Target="/ppt/slides/slide5.xml" Id="Rbc3f5a83ed174558" /><Relationship Type="http://schemas.openxmlformats.org/officeDocument/2006/relationships/slide" Target="/ppt/slides/slide6.xml" Id="Ref4cb865bf524bf4" /><Relationship Type="http://schemas.openxmlformats.org/officeDocument/2006/relationships/slide" Target="/ppt/slides/slide7.xml" Id="R040b8095bed34d7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e85110c549f455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d1d7b777474ca2" /><Relationship Type="http://schemas.openxmlformats.org/officeDocument/2006/relationships/theme" Target="/ppt/slideMasters/theme/theme1.xml" Id="Rb99f6c0ee28747c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ed1d7b777474ca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7fc2990c004b9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837192368d4b4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27e5a79a224f5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772c7dbc43412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fab4d036ee43d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6edcee87704b1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6fda9849764f2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ARCTIC INSTALLASJON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ARCTIC INSTALLASJON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ARCTIC INSTALLASJON AS ble etablert [år] og holder til i Tromsø.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ARCTIC INSTALLASJON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ARCTIC INSTALLASJON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ARCTIC INSTALLASJON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15 363 278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386 651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246 896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4 715 577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7 708 045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ARCTIC INSTALLASJON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EIDE ASLE  –  33,4 %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EIDE ÅGE INGOLF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EIDE GUNHILD SIGRUN  –  33,3 %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ARCTIC INSTALLASJON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Stakkevollvegen 32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9010 Tromsø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77 61 02 01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post@arcticinstallasjon.no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www.arcticinstallasjon.no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990 513 821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ARCTIC INSTALLASJON AS</a:t>
            </a:r>
          </a:p>
        </p:txBody>
      </p:sp>
    </p:spTree>
  </p:cSld>
  <p:clrMapOvr>
    <a:masterClrMapping xmlns:a="http://schemas.openxmlformats.org/drawingml/2006/main"/>
  </p:clrMapOvr>
</p:sld>
</file>