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5961b9ac8243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f7ce63e5434c7e"/>
  </p:sldMasterIdLst>
  <p:sldIdLst>
    <p:sldId xmlns:r="http://schemas.openxmlformats.org/officeDocument/2006/relationships" id="256" r:id="Rcb3a93474d204395"/>
    <p:sldId xmlns:r="http://schemas.openxmlformats.org/officeDocument/2006/relationships" id="257" r:id="R86dd38475a514a7b"/>
    <p:sldId xmlns:r="http://schemas.openxmlformats.org/officeDocument/2006/relationships" id="258" r:id="Rd83ce640095b4808"/>
    <p:sldId xmlns:r="http://schemas.openxmlformats.org/officeDocument/2006/relationships" id="259" r:id="Rc82a3b141bed4864"/>
    <p:sldId xmlns:r="http://schemas.openxmlformats.org/officeDocument/2006/relationships" id="260" r:id="Re629c9d7f8da407e"/>
    <p:sldId xmlns:r="http://schemas.openxmlformats.org/officeDocument/2006/relationships" id="261" r:id="R400a0df6cec04a81"/>
    <p:sldId xmlns:r="http://schemas.openxmlformats.org/officeDocument/2006/relationships" id="262" r:id="Rcc90dd5d73df42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7ce63e5434c7e" /><Relationship Type="http://schemas.openxmlformats.org/officeDocument/2006/relationships/slide" Target="/ppt/slides/slide1.xml" Id="Rcb3a93474d204395" /><Relationship Type="http://schemas.openxmlformats.org/officeDocument/2006/relationships/slide" Target="/ppt/slides/slide2.xml" Id="R86dd38475a514a7b" /><Relationship Type="http://schemas.openxmlformats.org/officeDocument/2006/relationships/slide" Target="/ppt/slides/slide3.xml" Id="Rd83ce640095b4808" /><Relationship Type="http://schemas.openxmlformats.org/officeDocument/2006/relationships/slide" Target="/ppt/slides/slide4.xml" Id="Rc82a3b141bed4864" /><Relationship Type="http://schemas.openxmlformats.org/officeDocument/2006/relationships/slide" Target="/ppt/slides/slide5.xml" Id="Re629c9d7f8da407e" /><Relationship Type="http://schemas.openxmlformats.org/officeDocument/2006/relationships/slide" Target="/ppt/slides/slide6.xml" Id="R400a0df6cec04a81" /><Relationship Type="http://schemas.openxmlformats.org/officeDocument/2006/relationships/slide" Target="/ppt/slides/slide7.xml" Id="Rcc90dd5d73df42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2e63d6c724c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11f786aa04edd" /><Relationship Type="http://schemas.openxmlformats.org/officeDocument/2006/relationships/theme" Target="/ppt/slideMasters/theme/theme1.xml" Id="R1c64355f6d4d4a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411f786aa04e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aab4f6b3d42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451c598be4d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6ad9e9fcb46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db3ba09e14c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53dd5fe6440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c940e6b7b49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8b50d083e45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