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b34bb502164e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ede74cf6a94f45"/>
  </p:sldMasterIdLst>
  <p:sldIdLst>
    <p:sldId xmlns:r="http://schemas.openxmlformats.org/officeDocument/2006/relationships" id="256" r:id="Rf0c710540d6349a7"/>
    <p:sldId xmlns:r="http://schemas.openxmlformats.org/officeDocument/2006/relationships" id="257" r:id="R49bac99a46764f13"/>
    <p:sldId xmlns:r="http://schemas.openxmlformats.org/officeDocument/2006/relationships" id="258" r:id="R52ba763952874ae6"/>
    <p:sldId xmlns:r="http://schemas.openxmlformats.org/officeDocument/2006/relationships" id="259" r:id="R1a125bce1b15479d"/>
    <p:sldId xmlns:r="http://schemas.openxmlformats.org/officeDocument/2006/relationships" id="260" r:id="Rdeae32d522ba4bc6"/>
    <p:sldId xmlns:r="http://schemas.openxmlformats.org/officeDocument/2006/relationships" id="261" r:id="R9580c92ecfde41e9"/>
    <p:sldId xmlns:r="http://schemas.openxmlformats.org/officeDocument/2006/relationships" id="262" r:id="R63a82a7e5e6941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ede74cf6a94f45" /><Relationship Type="http://schemas.openxmlformats.org/officeDocument/2006/relationships/slide" Target="/ppt/slides/slide1.xml" Id="Rf0c710540d6349a7" /><Relationship Type="http://schemas.openxmlformats.org/officeDocument/2006/relationships/slide" Target="/ppt/slides/slide2.xml" Id="R49bac99a46764f13" /><Relationship Type="http://schemas.openxmlformats.org/officeDocument/2006/relationships/slide" Target="/ppt/slides/slide3.xml" Id="R52ba763952874ae6" /><Relationship Type="http://schemas.openxmlformats.org/officeDocument/2006/relationships/slide" Target="/ppt/slides/slide4.xml" Id="R1a125bce1b15479d" /><Relationship Type="http://schemas.openxmlformats.org/officeDocument/2006/relationships/slide" Target="/ppt/slides/slide5.xml" Id="Rdeae32d522ba4bc6" /><Relationship Type="http://schemas.openxmlformats.org/officeDocument/2006/relationships/slide" Target="/ppt/slides/slide6.xml" Id="R9580c92ecfde41e9" /><Relationship Type="http://schemas.openxmlformats.org/officeDocument/2006/relationships/slide" Target="/ppt/slides/slide7.xml" Id="R63a82a7e5e6941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b6230a9c1047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24a37d7634ae8" /><Relationship Type="http://schemas.openxmlformats.org/officeDocument/2006/relationships/theme" Target="/ppt/slideMasters/theme/theme1.xml" Id="R9f5b947c349e40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524a37d7634a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996c0b69344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af250522c43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739f0cdb84d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4be7e10c746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d1b61648a49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3d52e47cd4a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f5e447fa745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ANTIKVARISK RESTAURERINGSVERKSTED - ARV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ANTIKVARISK RESTAURERINGSVERKSTED - ARV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25 677 001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−607 167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−610 619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4 455 499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8 486 137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MOSLET TORGEIR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Rønningsbakken 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torgeir@tradisjonsbygg-trondheim.no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www.tradisjonsbygg-trondheim.no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990 683 921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