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32c657168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6d0e56a72c466d"/>
  </p:sldMasterIdLst>
  <p:sldIdLst>
    <p:sldId xmlns:r="http://schemas.openxmlformats.org/officeDocument/2006/relationships" id="256" r:id="Rac3f39f6d11242e5"/>
    <p:sldId xmlns:r="http://schemas.openxmlformats.org/officeDocument/2006/relationships" id="257" r:id="Rd177241e6f9a4bc0"/>
    <p:sldId xmlns:r="http://schemas.openxmlformats.org/officeDocument/2006/relationships" id="258" r:id="R9167bee66ffa46a4"/>
    <p:sldId xmlns:r="http://schemas.openxmlformats.org/officeDocument/2006/relationships" id="259" r:id="Rf95f3afc18064555"/>
    <p:sldId xmlns:r="http://schemas.openxmlformats.org/officeDocument/2006/relationships" id="260" r:id="R2258fa6cc36c4b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6d0e56a72c466d" /><Relationship Type="http://schemas.openxmlformats.org/officeDocument/2006/relationships/slide" Target="/ppt/slides/slide1.xml" Id="Rac3f39f6d11242e5" /><Relationship Type="http://schemas.openxmlformats.org/officeDocument/2006/relationships/slide" Target="/ppt/slides/slide2.xml" Id="Rd177241e6f9a4bc0" /><Relationship Type="http://schemas.openxmlformats.org/officeDocument/2006/relationships/slide" Target="/ppt/slides/slide3.xml" Id="R9167bee66ffa46a4" /><Relationship Type="http://schemas.openxmlformats.org/officeDocument/2006/relationships/slide" Target="/ppt/slides/slide4.xml" Id="Rf95f3afc18064555" /><Relationship Type="http://schemas.openxmlformats.org/officeDocument/2006/relationships/slide" Target="/ppt/slides/slide5.xml" Id="R2258fa6cc36c4b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9166138f4543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b07019d744c10" /><Relationship Type="http://schemas.openxmlformats.org/officeDocument/2006/relationships/theme" Target="/ppt/slideMasters/theme/theme1.xml" Id="R8857d554cadc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fb07019d744c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935fa627a47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8d171b9db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a72ca71c64d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68e7c6e00b4d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c7350806a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