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a94a79bf36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ba113934004746"/>
  </p:sldMasterIdLst>
  <p:sldIdLst>
    <p:sldId xmlns:r="http://schemas.openxmlformats.org/officeDocument/2006/relationships" id="256" r:id="R06658712155949c9"/>
    <p:sldId xmlns:r="http://schemas.openxmlformats.org/officeDocument/2006/relationships" id="257" r:id="Rbf4f0505683b45da"/>
    <p:sldId xmlns:r="http://schemas.openxmlformats.org/officeDocument/2006/relationships" id="258" r:id="Rccb00b80f1be414c"/>
    <p:sldId xmlns:r="http://schemas.openxmlformats.org/officeDocument/2006/relationships" id="259" r:id="Rff4105be4f3e406e"/>
    <p:sldId xmlns:r="http://schemas.openxmlformats.org/officeDocument/2006/relationships" id="260" r:id="R12d8d52124534ef6"/>
    <p:sldId xmlns:r="http://schemas.openxmlformats.org/officeDocument/2006/relationships" id="261" r:id="Rc2eedfe295974d68"/>
    <p:sldId xmlns:r="http://schemas.openxmlformats.org/officeDocument/2006/relationships" id="262" r:id="R0ee8c65a8e38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a113934004746" /><Relationship Type="http://schemas.openxmlformats.org/officeDocument/2006/relationships/slide" Target="/ppt/slides/slide1.xml" Id="R06658712155949c9" /><Relationship Type="http://schemas.openxmlformats.org/officeDocument/2006/relationships/slide" Target="/ppt/slides/slide2.xml" Id="Rbf4f0505683b45da" /><Relationship Type="http://schemas.openxmlformats.org/officeDocument/2006/relationships/slide" Target="/ppt/slides/slide3.xml" Id="Rccb00b80f1be414c" /><Relationship Type="http://schemas.openxmlformats.org/officeDocument/2006/relationships/slide" Target="/ppt/slides/slide4.xml" Id="Rff4105be4f3e406e" /><Relationship Type="http://schemas.openxmlformats.org/officeDocument/2006/relationships/slide" Target="/ppt/slides/slide5.xml" Id="R12d8d52124534ef6" /><Relationship Type="http://schemas.openxmlformats.org/officeDocument/2006/relationships/slide" Target="/ppt/slides/slide6.xml" Id="Rc2eedfe295974d68" /><Relationship Type="http://schemas.openxmlformats.org/officeDocument/2006/relationships/slide" Target="/ppt/slides/slide7.xml" Id="R0ee8c65a8e38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1e3f7becf4f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852e2bdc54661" /><Relationship Type="http://schemas.openxmlformats.org/officeDocument/2006/relationships/theme" Target="/ppt/slideMasters/theme/theme1.xml" Id="R340bb6237a4f46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0852e2bdc546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40ba75c3b4d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d59582d2549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0c79ebd5c47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e7777db4d44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e21c5178b43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3fa72b0a04e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b93ab793d48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