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83bad84c3c4b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0968168c2c4de2"/>
  </p:sldMasterIdLst>
  <p:sldIdLst>
    <p:sldId xmlns:r="http://schemas.openxmlformats.org/officeDocument/2006/relationships" id="256" r:id="Rf9e93bad9b18421b"/>
    <p:sldId xmlns:r="http://schemas.openxmlformats.org/officeDocument/2006/relationships" id="257" r:id="R298c91f09a9a47da"/>
    <p:sldId xmlns:r="http://schemas.openxmlformats.org/officeDocument/2006/relationships" id="258" r:id="Rb2cd1b0f2603474c"/>
    <p:sldId xmlns:r="http://schemas.openxmlformats.org/officeDocument/2006/relationships" id="259" r:id="R5068ffc8166847fa"/>
    <p:sldId xmlns:r="http://schemas.openxmlformats.org/officeDocument/2006/relationships" id="260" r:id="Re2e86cecd61c4e7f"/>
    <p:sldId xmlns:r="http://schemas.openxmlformats.org/officeDocument/2006/relationships" id="261" r:id="Rfbdcd102ebc64715"/>
    <p:sldId xmlns:r="http://schemas.openxmlformats.org/officeDocument/2006/relationships" id="262" r:id="Rcb95323f0b2c4c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0968168c2c4de2" /><Relationship Type="http://schemas.openxmlformats.org/officeDocument/2006/relationships/slide" Target="/ppt/slides/slide1.xml" Id="Rf9e93bad9b18421b" /><Relationship Type="http://schemas.openxmlformats.org/officeDocument/2006/relationships/slide" Target="/ppt/slides/slide2.xml" Id="R298c91f09a9a47da" /><Relationship Type="http://schemas.openxmlformats.org/officeDocument/2006/relationships/slide" Target="/ppt/slides/slide3.xml" Id="Rb2cd1b0f2603474c" /><Relationship Type="http://schemas.openxmlformats.org/officeDocument/2006/relationships/slide" Target="/ppt/slides/slide4.xml" Id="R5068ffc8166847fa" /><Relationship Type="http://schemas.openxmlformats.org/officeDocument/2006/relationships/slide" Target="/ppt/slides/slide5.xml" Id="Re2e86cecd61c4e7f" /><Relationship Type="http://schemas.openxmlformats.org/officeDocument/2006/relationships/slide" Target="/ppt/slides/slide6.xml" Id="Rfbdcd102ebc64715" /><Relationship Type="http://schemas.openxmlformats.org/officeDocument/2006/relationships/slide" Target="/ppt/slides/slide7.xml" Id="Rcb95323f0b2c4c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73b42e1e534f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219af9f3a94571" /><Relationship Type="http://schemas.openxmlformats.org/officeDocument/2006/relationships/theme" Target="/ppt/slideMasters/theme/theme1.xml" Id="R4cd6b0493a6e4b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219af9f3a945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3b06a8093049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449b5679544a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1b64f6eaca4d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200ab9347e4d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48f4e7297a45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69d1843757425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1ea92ec65f47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BERGER INDUSTRIOMRÅDE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BERGER INDUSTRIOMRÅDE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BERGER INDUSTRIOMRÅDE AS ble etablert [år] og holder til i Raufoss.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BERGER INDUSTRIOMRÅDE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BERGER INDUSTRIOMRÅDE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BERGER INDUSTRIOMRÅDE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5 170 073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2 389 724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1 257 163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9 197 334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26 221 463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BERGER INDUSTRIOMRÅDE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BJØRN OLAV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BÅRD RONNY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BERGER INDUSTRIOMRÅDE AS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BERGER INDUSTRIOMRÅDE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Sagvollvegen 420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2833 Raufoss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991 297 421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BERGER INDUSTRIOMRÅDE AS</a:t>
            </a:r>
          </a:p>
        </p:txBody>
      </p:sp>
    </p:spTree>
  </p:cSld>
  <p:clrMapOvr>
    <a:masterClrMapping xmlns:a="http://schemas.openxmlformats.org/drawingml/2006/main"/>
  </p:clrMapOvr>
</p:sld>
</file>