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67a786c5a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00fa7b2854dab"/>
  </p:sldMasterIdLst>
  <p:sldIdLst>
    <p:sldId xmlns:r="http://schemas.openxmlformats.org/officeDocument/2006/relationships" id="256" r:id="Rf1127bab84a84576"/>
    <p:sldId xmlns:r="http://schemas.openxmlformats.org/officeDocument/2006/relationships" id="257" r:id="Rc883e7cba3ac4db5"/>
    <p:sldId xmlns:r="http://schemas.openxmlformats.org/officeDocument/2006/relationships" id="258" r:id="R2687c1ce331448a6"/>
    <p:sldId xmlns:r="http://schemas.openxmlformats.org/officeDocument/2006/relationships" id="259" r:id="R3df27ef019f047d0"/>
    <p:sldId xmlns:r="http://schemas.openxmlformats.org/officeDocument/2006/relationships" id="260" r:id="R7204734325d94a44"/>
    <p:sldId xmlns:r="http://schemas.openxmlformats.org/officeDocument/2006/relationships" id="261" r:id="Ra3c3ecaf549f45f0"/>
    <p:sldId xmlns:r="http://schemas.openxmlformats.org/officeDocument/2006/relationships" id="262" r:id="Rc8acef8e31b6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00fa7b2854dab" /><Relationship Type="http://schemas.openxmlformats.org/officeDocument/2006/relationships/slide" Target="/ppt/slides/slide1.xml" Id="Rf1127bab84a84576" /><Relationship Type="http://schemas.openxmlformats.org/officeDocument/2006/relationships/slide" Target="/ppt/slides/slide2.xml" Id="Rc883e7cba3ac4db5" /><Relationship Type="http://schemas.openxmlformats.org/officeDocument/2006/relationships/slide" Target="/ppt/slides/slide3.xml" Id="R2687c1ce331448a6" /><Relationship Type="http://schemas.openxmlformats.org/officeDocument/2006/relationships/slide" Target="/ppt/slides/slide4.xml" Id="R3df27ef019f047d0" /><Relationship Type="http://schemas.openxmlformats.org/officeDocument/2006/relationships/slide" Target="/ppt/slides/slide5.xml" Id="R7204734325d94a44" /><Relationship Type="http://schemas.openxmlformats.org/officeDocument/2006/relationships/slide" Target="/ppt/slides/slide6.xml" Id="Ra3c3ecaf549f45f0" /><Relationship Type="http://schemas.openxmlformats.org/officeDocument/2006/relationships/slide" Target="/ppt/slides/slide7.xml" Id="Rc8acef8e31b6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78b549dd3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8790fe374eda" /><Relationship Type="http://schemas.openxmlformats.org/officeDocument/2006/relationships/theme" Target="/ppt/slideMasters/theme/theme1.xml" Id="R64ca1ba16b42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78790fe37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8c88d350e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75342d4e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bedefd45d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cd43a694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53f55e8d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333a6fb044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665a44f9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