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4a6cb8ef6a4d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e0e378ec044c3d"/>
  </p:sldMasterIdLst>
  <p:sldIdLst>
    <p:sldId xmlns:r="http://schemas.openxmlformats.org/officeDocument/2006/relationships" id="256" r:id="R0a85635f2096493b"/>
    <p:sldId xmlns:r="http://schemas.openxmlformats.org/officeDocument/2006/relationships" id="257" r:id="Ra7b102bbcc2140ee"/>
    <p:sldId xmlns:r="http://schemas.openxmlformats.org/officeDocument/2006/relationships" id="258" r:id="Rc2e16385dbe74bc2"/>
    <p:sldId xmlns:r="http://schemas.openxmlformats.org/officeDocument/2006/relationships" id="259" r:id="R292b377af5364f18"/>
    <p:sldId xmlns:r="http://schemas.openxmlformats.org/officeDocument/2006/relationships" id="260" r:id="R987d129b06104867"/>
    <p:sldId xmlns:r="http://schemas.openxmlformats.org/officeDocument/2006/relationships" id="261" r:id="R4b79169ff9cc44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0e378ec044c3d" /><Relationship Type="http://schemas.openxmlformats.org/officeDocument/2006/relationships/slide" Target="/ppt/slides/slide1.xml" Id="R0a85635f2096493b" /><Relationship Type="http://schemas.openxmlformats.org/officeDocument/2006/relationships/slide" Target="/ppt/slides/slide2.xml" Id="Ra7b102bbcc2140ee" /><Relationship Type="http://schemas.openxmlformats.org/officeDocument/2006/relationships/slide" Target="/ppt/slides/slide3.xml" Id="Rc2e16385dbe74bc2" /><Relationship Type="http://schemas.openxmlformats.org/officeDocument/2006/relationships/slide" Target="/ppt/slides/slide4.xml" Id="R292b377af5364f18" /><Relationship Type="http://schemas.openxmlformats.org/officeDocument/2006/relationships/slide" Target="/ppt/slides/slide5.xml" Id="R987d129b06104867" /><Relationship Type="http://schemas.openxmlformats.org/officeDocument/2006/relationships/slide" Target="/ppt/slides/slide6.xml" Id="R4b79169ff9cc44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6b8e96cb746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c3a7a916d4c0f" /><Relationship Type="http://schemas.openxmlformats.org/officeDocument/2006/relationships/theme" Target="/ppt/slideMasters/theme/theme1.xml" Id="R0f8841997a4f4d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ac3a7a916d4c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e2c4a11f945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2de30729e41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3826adb8d4a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f178db5a14d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217848632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5afdbf51e45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