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5a48bed04a48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1172a386104665"/>
  </p:sldMasterIdLst>
  <p:sldIdLst>
    <p:sldId xmlns:r="http://schemas.openxmlformats.org/officeDocument/2006/relationships" id="256" r:id="R87c9fd2ae5574b1f"/>
    <p:sldId xmlns:r="http://schemas.openxmlformats.org/officeDocument/2006/relationships" id="257" r:id="R1fc6edc5f76a4dc6"/>
    <p:sldId xmlns:r="http://schemas.openxmlformats.org/officeDocument/2006/relationships" id="258" r:id="R1efd9722892143b3"/>
    <p:sldId xmlns:r="http://schemas.openxmlformats.org/officeDocument/2006/relationships" id="259" r:id="Re37af45efc1341c0"/>
    <p:sldId xmlns:r="http://schemas.openxmlformats.org/officeDocument/2006/relationships" id="260" r:id="Rd7d966269d6f4c50"/>
    <p:sldId xmlns:r="http://schemas.openxmlformats.org/officeDocument/2006/relationships" id="261" r:id="R79d5da6bbb3042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1172a386104665" /><Relationship Type="http://schemas.openxmlformats.org/officeDocument/2006/relationships/slide" Target="/ppt/slides/slide1.xml" Id="R87c9fd2ae5574b1f" /><Relationship Type="http://schemas.openxmlformats.org/officeDocument/2006/relationships/slide" Target="/ppt/slides/slide2.xml" Id="R1fc6edc5f76a4dc6" /><Relationship Type="http://schemas.openxmlformats.org/officeDocument/2006/relationships/slide" Target="/ppt/slides/slide3.xml" Id="R1efd9722892143b3" /><Relationship Type="http://schemas.openxmlformats.org/officeDocument/2006/relationships/slide" Target="/ppt/slides/slide4.xml" Id="Re37af45efc1341c0" /><Relationship Type="http://schemas.openxmlformats.org/officeDocument/2006/relationships/slide" Target="/ppt/slides/slide5.xml" Id="Rd7d966269d6f4c50" /><Relationship Type="http://schemas.openxmlformats.org/officeDocument/2006/relationships/slide" Target="/ppt/slides/slide6.xml" Id="R79d5da6bbb3042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ecd397ff6746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8db1be27e4571" /><Relationship Type="http://schemas.openxmlformats.org/officeDocument/2006/relationships/theme" Target="/ppt/slideMasters/theme/theme1.xml" Id="R3bacf4199dab41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68db1be27e45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20ac3876140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fc5b85eef4a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55ab1db1449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474a691ee48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e8ade7dc24c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e83036cf043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MARKAGARDEN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Skogateigen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4362 Vigrestad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bjorn@bobyggjaren.no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