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44d4d07ba044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ecfc7c3f45497c"/>
  </p:sldMasterIdLst>
  <p:sldIdLst>
    <p:sldId xmlns:r="http://schemas.openxmlformats.org/officeDocument/2006/relationships" id="256" r:id="R7d0090136abe4246"/>
    <p:sldId xmlns:r="http://schemas.openxmlformats.org/officeDocument/2006/relationships" id="257" r:id="Ra81dde85507a468c"/>
    <p:sldId xmlns:r="http://schemas.openxmlformats.org/officeDocument/2006/relationships" id="258" r:id="R2bdc6ffa78ec456b"/>
    <p:sldId xmlns:r="http://schemas.openxmlformats.org/officeDocument/2006/relationships" id="259" r:id="R5d65f451b5fd43cc"/>
    <p:sldId xmlns:r="http://schemas.openxmlformats.org/officeDocument/2006/relationships" id="260" r:id="R94e9d3fe7f0c460f"/>
    <p:sldId xmlns:r="http://schemas.openxmlformats.org/officeDocument/2006/relationships" id="261" r:id="R4eb57ce8345140b9"/>
    <p:sldId xmlns:r="http://schemas.openxmlformats.org/officeDocument/2006/relationships" id="262" r:id="Rf3af223cf5e44a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ecfc7c3f45497c" /><Relationship Type="http://schemas.openxmlformats.org/officeDocument/2006/relationships/slide" Target="/ppt/slides/slide1.xml" Id="R7d0090136abe4246" /><Relationship Type="http://schemas.openxmlformats.org/officeDocument/2006/relationships/slide" Target="/ppt/slides/slide2.xml" Id="Ra81dde85507a468c" /><Relationship Type="http://schemas.openxmlformats.org/officeDocument/2006/relationships/slide" Target="/ppt/slides/slide3.xml" Id="R2bdc6ffa78ec456b" /><Relationship Type="http://schemas.openxmlformats.org/officeDocument/2006/relationships/slide" Target="/ppt/slides/slide4.xml" Id="R5d65f451b5fd43cc" /><Relationship Type="http://schemas.openxmlformats.org/officeDocument/2006/relationships/slide" Target="/ppt/slides/slide5.xml" Id="R94e9d3fe7f0c460f" /><Relationship Type="http://schemas.openxmlformats.org/officeDocument/2006/relationships/slide" Target="/ppt/slides/slide6.xml" Id="R4eb57ce8345140b9" /><Relationship Type="http://schemas.openxmlformats.org/officeDocument/2006/relationships/slide" Target="/ppt/slides/slide7.xml" Id="Rf3af223cf5e44a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25075b01c34d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03a01c5684849" /><Relationship Type="http://schemas.openxmlformats.org/officeDocument/2006/relationships/theme" Target="/ppt/slideMasters/theme/theme1.xml" Id="R15eee039130d4a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a03a01c56848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6024e8d2c46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97a21faee846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d909aa0cc43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acf5b39234a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c831d6e1b049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bb6837aae444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2590b2db847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MARKAGARDEN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MARKAGARDEN AS ble etablert [år] og holder til i Vigrestad.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903 665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544 372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900 075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1 572 941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13 559 665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BML INVEST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WALDELAND OLE  –  45,0 %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Skogateigen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4362 Vigrestad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bjorn@bobyggjaren.no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991 828 362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