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deb0b355cff47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0eb16faf4ea435a"/>
  </p:sldMasterIdLst>
  <p:sldIdLst>
    <p:sldId xmlns:r="http://schemas.openxmlformats.org/officeDocument/2006/relationships" id="256" r:id="R83d88ee8f3734856"/>
    <p:sldId xmlns:r="http://schemas.openxmlformats.org/officeDocument/2006/relationships" id="257" r:id="R9de79d5368704f86"/>
    <p:sldId xmlns:r="http://schemas.openxmlformats.org/officeDocument/2006/relationships" id="258" r:id="Rb44ec9f1b43140b6"/>
    <p:sldId xmlns:r="http://schemas.openxmlformats.org/officeDocument/2006/relationships" id="259" r:id="Rbb2791fd2fd64a34"/>
    <p:sldId xmlns:r="http://schemas.openxmlformats.org/officeDocument/2006/relationships" id="260" r:id="R216dcedf710746ac"/>
    <p:sldId xmlns:r="http://schemas.openxmlformats.org/officeDocument/2006/relationships" id="261" r:id="R8b611639e28d4834"/>
    <p:sldId xmlns:r="http://schemas.openxmlformats.org/officeDocument/2006/relationships" id="262" r:id="R8380d0ba8d6748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eb16faf4ea435a" /><Relationship Type="http://schemas.openxmlformats.org/officeDocument/2006/relationships/slide" Target="/ppt/slides/slide1.xml" Id="R83d88ee8f3734856" /><Relationship Type="http://schemas.openxmlformats.org/officeDocument/2006/relationships/slide" Target="/ppt/slides/slide2.xml" Id="R9de79d5368704f86" /><Relationship Type="http://schemas.openxmlformats.org/officeDocument/2006/relationships/slide" Target="/ppt/slides/slide3.xml" Id="Rb44ec9f1b43140b6" /><Relationship Type="http://schemas.openxmlformats.org/officeDocument/2006/relationships/slide" Target="/ppt/slides/slide4.xml" Id="Rbb2791fd2fd64a34" /><Relationship Type="http://schemas.openxmlformats.org/officeDocument/2006/relationships/slide" Target="/ppt/slides/slide5.xml" Id="R216dcedf710746ac" /><Relationship Type="http://schemas.openxmlformats.org/officeDocument/2006/relationships/slide" Target="/ppt/slides/slide6.xml" Id="R8b611639e28d4834" /><Relationship Type="http://schemas.openxmlformats.org/officeDocument/2006/relationships/slide" Target="/ppt/slides/slide7.xml" Id="R8380d0ba8d6748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19a00f51e1406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f5afe9b4804a83" /><Relationship Type="http://schemas.openxmlformats.org/officeDocument/2006/relationships/theme" Target="/ppt/slideMasters/theme/theme1.xml" Id="R5075665f79794a1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f5afe9b4804a8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17697e897d48a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6db6ec059f4a9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6dcf630615445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583bf6c3ac415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e26b4028694a3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61567fe876490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8263b383614bf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KINA LAKS EKSPORT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KINA LAKS EKSPORT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KINA LAKS EKSPORT AS ble etablert [år] og holder til i Arendal.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KINA LAKS EKSPORT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KINA LAKS EKSPORT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KINA LAKS EKSPORT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−23 703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527 718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−4 548 350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1 848 227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KINA LAKS EKSPORT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ZHANG ENNY LI YING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KINA LAKS EKSPORT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Gåselia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4847 Arendal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991 879 110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KINA LAKS EKSPORT AS</a:t>
            </a:r>
          </a:p>
        </p:txBody>
      </p:sp>
    </p:spTree>
  </p:cSld>
  <p:clrMapOvr>
    <a:masterClrMapping xmlns:a="http://schemas.openxmlformats.org/drawingml/2006/main"/>
  </p:clrMapOvr>
</p:sld>
</file>