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c9e5e84e1634b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4d548666f04875"/>
  </p:sldMasterIdLst>
  <p:sldIdLst>
    <p:sldId xmlns:r="http://schemas.openxmlformats.org/officeDocument/2006/relationships" id="256" r:id="R616f016777f048da"/>
    <p:sldId xmlns:r="http://schemas.openxmlformats.org/officeDocument/2006/relationships" id="257" r:id="Rdc50bd1cb9fa4371"/>
    <p:sldId xmlns:r="http://schemas.openxmlformats.org/officeDocument/2006/relationships" id="258" r:id="R92ffc3ad28604279"/>
    <p:sldId xmlns:r="http://schemas.openxmlformats.org/officeDocument/2006/relationships" id="259" r:id="Re3782d4cbdcf4b7c"/>
    <p:sldId xmlns:r="http://schemas.openxmlformats.org/officeDocument/2006/relationships" id="260" r:id="R0bdc32cc1edf422f"/>
    <p:sldId xmlns:r="http://schemas.openxmlformats.org/officeDocument/2006/relationships" id="261" r:id="Re1ad221b8ee94b0d"/>
    <p:sldId xmlns:r="http://schemas.openxmlformats.org/officeDocument/2006/relationships" id="262" r:id="Ree95cc32aec341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4d548666f04875" /><Relationship Type="http://schemas.openxmlformats.org/officeDocument/2006/relationships/slide" Target="/ppt/slides/slide1.xml" Id="R616f016777f048da" /><Relationship Type="http://schemas.openxmlformats.org/officeDocument/2006/relationships/slide" Target="/ppt/slides/slide2.xml" Id="Rdc50bd1cb9fa4371" /><Relationship Type="http://schemas.openxmlformats.org/officeDocument/2006/relationships/slide" Target="/ppt/slides/slide3.xml" Id="R92ffc3ad28604279" /><Relationship Type="http://schemas.openxmlformats.org/officeDocument/2006/relationships/slide" Target="/ppt/slides/slide4.xml" Id="Re3782d4cbdcf4b7c" /><Relationship Type="http://schemas.openxmlformats.org/officeDocument/2006/relationships/slide" Target="/ppt/slides/slide5.xml" Id="R0bdc32cc1edf422f" /><Relationship Type="http://schemas.openxmlformats.org/officeDocument/2006/relationships/slide" Target="/ppt/slides/slide6.xml" Id="Re1ad221b8ee94b0d" /><Relationship Type="http://schemas.openxmlformats.org/officeDocument/2006/relationships/slide" Target="/ppt/slides/slide7.xml" Id="Ree95cc32aec341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629c373e8c4b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fda37b09f4bbd" /><Relationship Type="http://schemas.openxmlformats.org/officeDocument/2006/relationships/theme" Target="/ppt/slideMasters/theme/theme1.xml" Id="Rfe32d50b46794d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0fda37b09f4b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1cd9f47eda41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34493b77441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f33c9feeb44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8b22c900474e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cb1f673c14e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0c3a548c6d41a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c2640b70a24c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ANUPA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ANUPA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364 500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1 780 761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6 432 361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6 795 163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TORE ODDBJØRN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 Mayenvegen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9013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ta@anupa.no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992 027 770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ANUPA AS</a:t>
            </a:r>
          </a:p>
        </p:txBody>
      </p:sp>
    </p:spTree>
  </p:cSld>
  <p:clrMapOvr>
    <a:masterClrMapping xmlns:a="http://schemas.openxmlformats.org/drawingml/2006/main"/>
  </p:clrMapOvr>
</p:sld>
</file>