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992af6458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b77aaf26747f3"/>
  </p:sldMasterIdLst>
  <p:sldIdLst>
    <p:sldId xmlns:r="http://schemas.openxmlformats.org/officeDocument/2006/relationships" id="256" r:id="R8d999f5cd1044300"/>
    <p:sldId xmlns:r="http://schemas.openxmlformats.org/officeDocument/2006/relationships" id="257" r:id="Re32c01d924fb432e"/>
    <p:sldId xmlns:r="http://schemas.openxmlformats.org/officeDocument/2006/relationships" id="258" r:id="R4d45aeb3e7d24aae"/>
    <p:sldId xmlns:r="http://schemas.openxmlformats.org/officeDocument/2006/relationships" id="259" r:id="R023f9d739aa44d15"/>
    <p:sldId xmlns:r="http://schemas.openxmlformats.org/officeDocument/2006/relationships" id="260" r:id="Rf3cf0c0cf2674747"/>
    <p:sldId xmlns:r="http://schemas.openxmlformats.org/officeDocument/2006/relationships" id="261" r:id="R9d13940b08f94848"/>
    <p:sldId xmlns:r="http://schemas.openxmlformats.org/officeDocument/2006/relationships" id="262" r:id="R369c5a9374d0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b77aaf26747f3" /><Relationship Type="http://schemas.openxmlformats.org/officeDocument/2006/relationships/slide" Target="/ppt/slides/slide1.xml" Id="R8d999f5cd1044300" /><Relationship Type="http://schemas.openxmlformats.org/officeDocument/2006/relationships/slide" Target="/ppt/slides/slide2.xml" Id="Re32c01d924fb432e" /><Relationship Type="http://schemas.openxmlformats.org/officeDocument/2006/relationships/slide" Target="/ppt/slides/slide3.xml" Id="R4d45aeb3e7d24aae" /><Relationship Type="http://schemas.openxmlformats.org/officeDocument/2006/relationships/slide" Target="/ppt/slides/slide4.xml" Id="R023f9d739aa44d15" /><Relationship Type="http://schemas.openxmlformats.org/officeDocument/2006/relationships/slide" Target="/ppt/slides/slide5.xml" Id="Rf3cf0c0cf2674747" /><Relationship Type="http://schemas.openxmlformats.org/officeDocument/2006/relationships/slide" Target="/ppt/slides/slide6.xml" Id="R9d13940b08f94848" /><Relationship Type="http://schemas.openxmlformats.org/officeDocument/2006/relationships/slide" Target="/ppt/slides/slide7.xml" Id="R369c5a9374d0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86c58146d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0be10fb0480a" /><Relationship Type="http://schemas.openxmlformats.org/officeDocument/2006/relationships/theme" Target="/ppt/slideMasters/theme/theme1.xml" Id="R73d0c312e6e7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0be10fb0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54345911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cfe0e1c0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473e34a9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e2651c38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ab36a8db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058a5c6c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f844cad9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KIRKEBY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KIRKEBY INVEST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47 175 227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51 189 135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EIVIND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SYNNØVE ANCHERSEN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Åsløkkveien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