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574e7fdf6e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482e9f97464cb6"/>
  </p:sldMasterIdLst>
  <p:sldIdLst>
    <p:sldId xmlns:r="http://schemas.openxmlformats.org/officeDocument/2006/relationships" id="256" r:id="Ra1f8bd264d894383"/>
    <p:sldId xmlns:r="http://schemas.openxmlformats.org/officeDocument/2006/relationships" id="257" r:id="R526e9bfe2088439b"/>
    <p:sldId xmlns:r="http://schemas.openxmlformats.org/officeDocument/2006/relationships" id="258" r:id="R5419b9ff580040f7"/>
    <p:sldId xmlns:r="http://schemas.openxmlformats.org/officeDocument/2006/relationships" id="259" r:id="Radf5fe95e381486b"/>
    <p:sldId xmlns:r="http://schemas.openxmlformats.org/officeDocument/2006/relationships" id="260" r:id="Rc121277f2b2c4ae8"/>
    <p:sldId xmlns:r="http://schemas.openxmlformats.org/officeDocument/2006/relationships" id="261" r:id="Ra75beb2694524880"/>
    <p:sldId xmlns:r="http://schemas.openxmlformats.org/officeDocument/2006/relationships" id="262" r:id="Ref68b09a1e4b45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82e9f97464cb6" /><Relationship Type="http://schemas.openxmlformats.org/officeDocument/2006/relationships/slide" Target="/ppt/slides/slide1.xml" Id="Ra1f8bd264d894383" /><Relationship Type="http://schemas.openxmlformats.org/officeDocument/2006/relationships/slide" Target="/ppt/slides/slide2.xml" Id="R526e9bfe2088439b" /><Relationship Type="http://schemas.openxmlformats.org/officeDocument/2006/relationships/slide" Target="/ppt/slides/slide3.xml" Id="R5419b9ff580040f7" /><Relationship Type="http://schemas.openxmlformats.org/officeDocument/2006/relationships/slide" Target="/ppt/slides/slide4.xml" Id="Radf5fe95e381486b" /><Relationship Type="http://schemas.openxmlformats.org/officeDocument/2006/relationships/slide" Target="/ppt/slides/slide5.xml" Id="Rc121277f2b2c4ae8" /><Relationship Type="http://schemas.openxmlformats.org/officeDocument/2006/relationships/slide" Target="/ppt/slides/slide6.xml" Id="Ra75beb2694524880" /><Relationship Type="http://schemas.openxmlformats.org/officeDocument/2006/relationships/slide" Target="/ppt/slides/slide7.xml" Id="Ref68b09a1e4b45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3daecc49c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820b8319d45d6" /><Relationship Type="http://schemas.openxmlformats.org/officeDocument/2006/relationships/theme" Target="/ppt/slideMasters/theme/theme1.xml" Id="Re922949ce946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820b8319d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eae556d47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be42918540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5860c6cf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de3602068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e4614a64e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a147c9b48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39d52a4f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