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5e6a1a8d0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adf4ab64d24b7b"/>
  </p:sldMasterIdLst>
  <p:sldIdLst>
    <p:sldId xmlns:r="http://schemas.openxmlformats.org/officeDocument/2006/relationships" id="256" r:id="Ra2899e8835ef447e"/>
    <p:sldId xmlns:r="http://schemas.openxmlformats.org/officeDocument/2006/relationships" id="257" r:id="R70ee916cfdda4f1f"/>
    <p:sldId xmlns:r="http://schemas.openxmlformats.org/officeDocument/2006/relationships" id="258" r:id="R6bc5fee3125649bb"/>
    <p:sldId xmlns:r="http://schemas.openxmlformats.org/officeDocument/2006/relationships" id="259" r:id="R41c65eefa95848cb"/>
    <p:sldId xmlns:r="http://schemas.openxmlformats.org/officeDocument/2006/relationships" id="260" r:id="Rf03917cd7dab448b"/>
    <p:sldId xmlns:r="http://schemas.openxmlformats.org/officeDocument/2006/relationships" id="261" r:id="Re710f13c0652420e"/>
    <p:sldId xmlns:r="http://schemas.openxmlformats.org/officeDocument/2006/relationships" id="262" r:id="Rf0ca55b012d4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df4ab64d24b7b" /><Relationship Type="http://schemas.openxmlformats.org/officeDocument/2006/relationships/slide" Target="/ppt/slides/slide1.xml" Id="Ra2899e8835ef447e" /><Relationship Type="http://schemas.openxmlformats.org/officeDocument/2006/relationships/slide" Target="/ppt/slides/slide2.xml" Id="R70ee916cfdda4f1f" /><Relationship Type="http://schemas.openxmlformats.org/officeDocument/2006/relationships/slide" Target="/ppt/slides/slide3.xml" Id="R6bc5fee3125649bb" /><Relationship Type="http://schemas.openxmlformats.org/officeDocument/2006/relationships/slide" Target="/ppt/slides/slide4.xml" Id="R41c65eefa95848cb" /><Relationship Type="http://schemas.openxmlformats.org/officeDocument/2006/relationships/slide" Target="/ppt/slides/slide5.xml" Id="Rf03917cd7dab448b" /><Relationship Type="http://schemas.openxmlformats.org/officeDocument/2006/relationships/slide" Target="/ppt/slides/slide6.xml" Id="Re710f13c0652420e" /><Relationship Type="http://schemas.openxmlformats.org/officeDocument/2006/relationships/slide" Target="/ppt/slides/slide7.xml" Id="Rf0ca55b012d4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7bc99ba63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2443253a4b42" /><Relationship Type="http://schemas.openxmlformats.org/officeDocument/2006/relationships/theme" Target="/ppt/slideMasters/theme/theme1.xml" Id="R8d7a405d4c5a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02443253a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2f2fa18b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b8482b5c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7e470117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f498dac13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6b70a9d22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78d895ff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d86344dd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