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622709e7e34d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62b7fa8b3f4769"/>
  </p:sldMasterIdLst>
  <p:sldIdLst>
    <p:sldId xmlns:r="http://schemas.openxmlformats.org/officeDocument/2006/relationships" id="256" r:id="R433af9f6ed7942f0"/>
    <p:sldId xmlns:r="http://schemas.openxmlformats.org/officeDocument/2006/relationships" id="257" r:id="R838cdd0fb3984c96"/>
    <p:sldId xmlns:r="http://schemas.openxmlformats.org/officeDocument/2006/relationships" id="258" r:id="R753553c08a6a4569"/>
    <p:sldId xmlns:r="http://schemas.openxmlformats.org/officeDocument/2006/relationships" id="259" r:id="R92ac345cb9434c24"/>
    <p:sldId xmlns:r="http://schemas.openxmlformats.org/officeDocument/2006/relationships" id="260" r:id="Rab1869d20f344974"/>
    <p:sldId xmlns:r="http://schemas.openxmlformats.org/officeDocument/2006/relationships" id="261" r:id="R83deca8a361b4f87"/>
    <p:sldId xmlns:r="http://schemas.openxmlformats.org/officeDocument/2006/relationships" id="262" r:id="R06008be8231345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2b7fa8b3f4769" /><Relationship Type="http://schemas.openxmlformats.org/officeDocument/2006/relationships/slide" Target="/ppt/slides/slide1.xml" Id="R433af9f6ed7942f0" /><Relationship Type="http://schemas.openxmlformats.org/officeDocument/2006/relationships/slide" Target="/ppt/slides/slide2.xml" Id="R838cdd0fb3984c96" /><Relationship Type="http://schemas.openxmlformats.org/officeDocument/2006/relationships/slide" Target="/ppt/slides/slide3.xml" Id="R753553c08a6a4569" /><Relationship Type="http://schemas.openxmlformats.org/officeDocument/2006/relationships/slide" Target="/ppt/slides/slide4.xml" Id="R92ac345cb9434c24" /><Relationship Type="http://schemas.openxmlformats.org/officeDocument/2006/relationships/slide" Target="/ppt/slides/slide5.xml" Id="Rab1869d20f344974" /><Relationship Type="http://schemas.openxmlformats.org/officeDocument/2006/relationships/slide" Target="/ppt/slides/slide6.xml" Id="R83deca8a361b4f87" /><Relationship Type="http://schemas.openxmlformats.org/officeDocument/2006/relationships/slide" Target="/ppt/slides/slide7.xml" Id="R06008be8231345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782f57d7d4f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664cb378b471a" /><Relationship Type="http://schemas.openxmlformats.org/officeDocument/2006/relationships/theme" Target="/ppt/slideMasters/theme/theme1.xml" Id="R7438d0cb22ca46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e664cb378b47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0c1540b3b48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a2bb2bd0e45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0b6ff086346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3cd1f84894b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49d919dd346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64e4729ff41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c6e049e1646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