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11228044f546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f3e0e3de3e42dc"/>
  </p:sldMasterIdLst>
  <p:sldIdLst>
    <p:sldId xmlns:r="http://schemas.openxmlformats.org/officeDocument/2006/relationships" id="256" r:id="R4dd0f11e2a8640c3"/>
    <p:sldId xmlns:r="http://schemas.openxmlformats.org/officeDocument/2006/relationships" id="257" r:id="R48cd09f44c1d46c9"/>
    <p:sldId xmlns:r="http://schemas.openxmlformats.org/officeDocument/2006/relationships" id="258" r:id="Rcfe421892beb4e8e"/>
    <p:sldId xmlns:r="http://schemas.openxmlformats.org/officeDocument/2006/relationships" id="259" r:id="R1bc311a5fadf4b9b"/>
    <p:sldId xmlns:r="http://schemas.openxmlformats.org/officeDocument/2006/relationships" id="260" r:id="R94c9a01a9a51438b"/>
    <p:sldId xmlns:r="http://schemas.openxmlformats.org/officeDocument/2006/relationships" id="261" r:id="R2b65f1f642664889"/>
    <p:sldId xmlns:r="http://schemas.openxmlformats.org/officeDocument/2006/relationships" id="262" r:id="Rf62f4e93244442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f3e0e3de3e42dc" /><Relationship Type="http://schemas.openxmlformats.org/officeDocument/2006/relationships/slide" Target="/ppt/slides/slide1.xml" Id="R4dd0f11e2a8640c3" /><Relationship Type="http://schemas.openxmlformats.org/officeDocument/2006/relationships/slide" Target="/ppt/slides/slide2.xml" Id="R48cd09f44c1d46c9" /><Relationship Type="http://schemas.openxmlformats.org/officeDocument/2006/relationships/slide" Target="/ppt/slides/slide3.xml" Id="Rcfe421892beb4e8e" /><Relationship Type="http://schemas.openxmlformats.org/officeDocument/2006/relationships/slide" Target="/ppt/slides/slide4.xml" Id="R1bc311a5fadf4b9b" /><Relationship Type="http://schemas.openxmlformats.org/officeDocument/2006/relationships/slide" Target="/ppt/slides/slide5.xml" Id="R94c9a01a9a51438b" /><Relationship Type="http://schemas.openxmlformats.org/officeDocument/2006/relationships/slide" Target="/ppt/slides/slide6.xml" Id="R2b65f1f642664889" /><Relationship Type="http://schemas.openxmlformats.org/officeDocument/2006/relationships/slide" Target="/ppt/slides/slide7.xml" Id="Rf62f4e93244442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807d3c49649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18b6d081194946" /><Relationship Type="http://schemas.openxmlformats.org/officeDocument/2006/relationships/theme" Target="/ppt/slideMasters/theme/theme1.xml" Id="Rcba2c8ce160f4f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18b6d08119494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053b4026342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53eee9a88042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41aab71a049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886c4412847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68c49fd724d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e9207f491244d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8cb7cc873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TGU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TGU HOLDING AS ble etablert [år] og holder til i Garnes.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−267 331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26 511 633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26 528 865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GRINDE UNNELAND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Garnestona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5264 Garnes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992 455 152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TGU HOLDING AS</a:t>
            </a:r>
          </a:p>
        </p:txBody>
      </p:sp>
    </p:spTree>
  </p:cSld>
  <p:clrMapOvr>
    <a:masterClrMapping xmlns:a="http://schemas.openxmlformats.org/drawingml/2006/main"/>
  </p:clrMapOvr>
</p:sld>
</file>