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88271219ad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d09e59b5a4475"/>
  </p:sldMasterIdLst>
  <p:sldIdLst>
    <p:sldId xmlns:r="http://schemas.openxmlformats.org/officeDocument/2006/relationships" id="256" r:id="Rda9b733dc83f4bdc"/>
    <p:sldId xmlns:r="http://schemas.openxmlformats.org/officeDocument/2006/relationships" id="257" r:id="R5112ce24459044b4"/>
    <p:sldId xmlns:r="http://schemas.openxmlformats.org/officeDocument/2006/relationships" id="258" r:id="R71c2b5831b3e48c8"/>
    <p:sldId xmlns:r="http://schemas.openxmlformats.org/officeDocument/2006/relationships" id="259" r:id="Rd9be646f47054677"/>
    <p:sldId xmlns:r="http://schemas.openxmlformats.org/officeDocument/2006/relationships" id="260" r:id="Rac328e19636349c0"/>
    <p:sldId xmlns:r="http://schemas.openxmlformats.org/officeDocument/2006/relationships" id="261" r:id="Rbb8f0551b1b34ea0"/>
    <p:sldId xmlns:r="http://schemas.openxmlformats.org/officeDocument/2006/relationships" id="262" r:id="R7ace23fb4f65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d09e59b5a4475" /><Relationship Type="http://schemas.openxmlformats.org/officeDocument/2006/relationships/slide" Target="/ppt/slides/slide1.xml" Id="Rda9b733dc83f4bdc" /><Relationship Type="http://schemas.openxmlformats.org/officeDocument/2006/relationships/slide" Target="/ppt/slides/slide2.xml" Id="R5112ce24459044b4" /><Relationship Type="http://schemas.openxmlformats.org/officeDocument/2006/relationships/slide" Target="/ppt/slides/slide3.xml" Id="R71c2b5831b3e48c8" /><Relationship Type="http://schemas.openxmlformats.org/officeDocument/2006/relationships/slide" Target="/ppt/slides/slide4.xml" Id="Rd9be646f47054677" /><Relationship Type="http://schemas.openxmlformats.org/officeDocument/2006/relationships/slide" Target="/ppt/slides/slide5.xml" Id="Rac328e19636349c0" /><Relationship Type="http://schemas.openxmlformats.org/officeDocument/2006/relationships/slide" Target="/ppt/slides/slide6.xml" Id="Rbb8f0551b1b34ea0" /><Relationship Type="http://schemas.openxmlformats.org/officeDocument/2006/relationships/slide" Target="/ppt/slides/slide7.xml" Id="R7ace23fb4f65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03c27a14a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d6f067dfd4e8c" /><Relationship Type="http://schemas.openxmlformats.org/officeDocument/2006/relationships/theme" Target="/ppt/slideMasters/theme/theme1.xml" Id="Radb2ffa4ba73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9d6f067dfd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32774f230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7ac1c714a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d47eafa83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a446248b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11d207e4642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c8d9ae09c43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a051ba2e7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