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9796e4023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b51eaada34c89"/>
  </p:sldMasterIdLst>
  <p:sldIdLst>
    <p:sldId xmlns:r="http://schemas.openxmlformats.org/officeDocument/2006/relationships" id="256" r:id="R79604ca7d55941e8"/>
    <p:sldId xmlns:r="http://schemas.openxmlformats.org/officeDocument/2006/relationships" id="257" r:id="R9f77937527b547c7"/>
    <p:sldId xmlns:r="http://schemas.openxmlformats.org/officeDocument/2006/relationships" id="258" r:id="Rc11c049d1d9d4757"/>
    <p:sldId xmlns:r="http://schemas.openxmlformats.org/officeDocument/2006/relationships" id="259" r:id="Rdcd32f57f22a4382"/>
    <p:sldId xmlns:r="http://schemas.openxmlformats.org/officeDocument/2006/relationships" id="260" r:id="R7012cfb99d5a44bd"/>
    <p:sldId xmlns:r="http://schemas.openxmlformats.org/officeDocument/2006/relationships" id="261" r:id="R2a167990e1614dbb"/>
    <p:sldId xmlns:r="http://schemas.openxmlformats.org/officeDocument/2006/relationships" id="262" r:id="R55ee3fa76c14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b51eaada34c89" /><Relationship Type="http://schemas.openxmlformats.org/officeDocument/2006/relationships/slide" Target="/ppt/slides/slide1.xml" Id="R79604ca7d55941e8" /><Relationship Type="http://schemas.openxmlformats.org/officeDocument/2006/relationships/slide" Target="/ppt/slides/slide2.xml" Id="R9f77937527b547c7" /><Relationship Type="http://schemas.openxmlformats.org/officeDocument/2006/relationships/slide" Target="/ppt/slides/slide3.xml" Id="Rc11c049d1d9d4757" /><Relationship Type="http://schemas.openxmlformats.org/officeDocument/2006/relationships/slide" Target="/ppt/slides/slide4.xml" Id="Rdcd32f57f22a4382" /><Relationship Type="http://schemas.openxmlformats.org/officeDocument/2006/relationships/slide" Target="/ppt/slides/slide5.xml" Id="R7012cfb99d5a44bd" /><Relationship Type="http://schemas.openxmlformats.org/officeDocument/2006/relationships/slide" Target="/ppt/slides/slide6.xml" Id="R2a167990e1614dbb" /><Relationship Type="http://schemas.openxmlformats.org/officeDocument/2006/relationships/slide" Target="/ppt/slides/slide7.xml" Id="R55ee3fa76c14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e2b2cb1ec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1b1c669e481c" /><Relationship Type="http://schemas.openxmlformats.org/officeDocument/2006/relationships/theme" Target="/ppt/slideMasters/theme/theme1.xml" Id="R0063fe7de5f9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f1b1c669e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cce5e26cc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6a987750b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98be4aa2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2d0e2c08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3c1a7d0ea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354f5564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8093b9ea6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