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ef799ea21c43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f9e68921044632"/>
  </p:sldMasterIdLst>
  <p:sldIdLst>
    <p:sldId xmlns:r="http://schemas.openxmlformats.org/officeDocument/2006/relationships" id="256" r:id="Rc213b6f9c1c54513"/>
    <p:sldId xmlns:r="http://schemas.openxmlformats.org/officeDocument/2006/relationships" id="257" r:id="R8fac230e495c4b19"/>
    <p:sldId xmlns:r="http://schemas.openxmlformats.org/officeDocument/2006/relationships" id="258" r:id="R289a58a734ee456b"/>
    <p:sldId xmlns:r="http://schemas.openxmlformats.org/officeDocument/2006/relationships" id="259" r:id="R4096f28963334bb9"/>
    <p:sldId xmlns:r="http://schemas.openxmlformats.org/officeDocument/2006/relationships" id="260" r:id="Racae23c1bdad48ac"/>
    <p:sldId xmlns:r="http://schemas.openxmlformats.org/officeDocument/2006/relationships" id="261" r:id="R782f4f3b7f204658"/>
    <p:sldId xmlns:r="http://schemas.openxmlformats.org/officeDocument/2006/relationships" id="262" r:id="R8501df06649d44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f9e68921044632" /><Relationship Type="http://schemas.openxmlformats.org/officeDocument/2006/relationships/slide" Target="/ppt/slides/slide1.xml" Id="Rc213b6f9c1c54513" /><Relationship Type="http://schemas.openxmlformats.org/officeDocument/2006/relationships/slide" Target="/ppt/slides/slide2.xml" Id="R8fac230e495c4b19" /><Relationship Type="http://schemas.openxmlformats.org/officeDocument/2006/relationships/slide" Target="/ppt/slides/slide3.xml" Id="R289a58a734ee456b" /><Relationship Type="http://schemas.openxmlformats.org/officeDocument/2006/relationships/slide" Target="/ppt/slides/slide4.xml" Id="R4096f28963334bb9" /><Relationship Type="http://schemas.openxmlformats.org/officeDocument/2006/relationships/slide" Target="/ppt/slides/slide5.xml" Id="Racae23c1bdad48ac" /><Relationship Type="http://schemas.openxmlformats.org/officeDocument/2006/relationships/slide" Target="/ppt/slides/slide6.xml" Id="R782f4f3b7f204658" /><Relationship Type="http://schemas.openxmlformats.org/officeDocument/2006/relationships/slide" Target="/ppt/slides/slide7.xml" Id="R8501df06649d44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73e4eb7f7341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82bbd3d2340d5" /><Relationship Type="http://schemas.openxmlformats.org/officeDocument/2006/relationships/theme" Target="/ppt/slideMasters/theme/theme1.xml" Id="R90cd53cf98e44b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782bbd3d2340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6c37e93cf4b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ffa7ad95e44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92231b67c41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0ad81413f43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d12a8530443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5716bfd3d44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efb64935b46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HARALDSEN VVS OG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HARALDSEN VVS OG EIENDOM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509 600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−135 598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1 301 574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1 860 965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HARALDSEN FRODE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993 275 921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