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aa4b14d13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1af020af7d4e86"/>
  </p:sldMasterIdLst>
  <p:sldIdLst>
    <p:sldId xmlns:r="http://schemas.openxmlformats.org/officeDocument/2006/relationships" id="256" r:id="R656f0aefa58f448f"/>
    <p:sldId xmlns:r="http://schemas.openxmlformats.org/officeDocument/2006/relationships" id="257" r:id="Rfc3d62709cc34ae1"/>
    <p:sldId xmlns:r="http://schemas.openxmlformats.org/officeDocument/2006/relationships" id="258" r:id="Ra148f57ba85f41ad"/>
    <p:sldId xmlns:r="http://schemas.openxmlformats.org/officeDocument/2006/relationships" id="259" r:id="R84fadd17c96f40f9"/>
    <p:sldId xmlns:r="http://schemas.openxmlformats.org/officeDocument/2006/relationships" id="260" r:id="R7f7428e0a5694fa4"/>
    <p:sldId xmlns:r="http://schemas.openxmlformats.org/officeDocument/2006/relationships" id="261" r:id="R2c362c6c706b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af020af7d4e86" /><Relationship Type="http://schemas.openxmlformats.org/officeDocument/2006/relationships/slide" Target="/ppt/slides/slide1.xml" Id="R656f0aefa58f448f" /><Relationship Type="http://schemas.openxmlformats.org/officeDocument/2006/relationships/slide" Target="/ppt/slides/slide2.xml" Id="Rfc3d62709cc34ae1" /><Relationship Type="http://schemas.openxmlformats.org/officeDocument/2006/relationships/slide" Target="/ppt/slides/slide3.xml" Id="Ra148f57ba85f41ad" /><Relationship Type="http://schemas.openxmlformats.org/officeDocument/2006/relationships/slide" Target="/ppt/slides/slide4.xml" Id="R84fadd17c96f40f9" /><Relationship Type="http://schemas.openxmlformats.org/officeDocument/2006/relationships/slide" Target="/ppt/slides/slide5.xml" Id="R7f7428e0a5694fa4" /><Relationship Type="http://schemas.openxmlformats.org/officeDocument/2006/relationships/slide" Target="/ppt/slides/slide6.xml" Id="R2c362c6c706b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d21aa2a4d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3f4f260834cd6" /><Relationship Type="http://schemas.openxmlformats.org/officeDocument/2006/relationships/theme" Target="/ppt/slideMasters/theme/theme1.xml" Id="Rd7f965156b76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3f4f26083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b8465ad64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c71adb6eb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863805bd9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8dc46fc33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1e86da19e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0a7ef7de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