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97cdabc03640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81d05ffd824c5a"/>
  </p:sldMasterIdLst>
  <p:sldIdLst>
    <p:sldId xmlns:r="http://schemas.openxmlformats.org/officeDocument/2006/relationships" id="256" r:id="R52902348e7a946c8"/>
    <p:sldId xmlns:r="http://schemas.openxmlformats.org/officeDocument/2006/relationships" id="257" r:id="R7654804c55314cdc"/>
    <p:sldId xmlns:r="http://schemas.openxmlformats.org/officeDocument/2006/relationships" id="258" r:id="R567aad9f95f54d12"/>
    <p:sldId xmlns:r="http://schemas.openxmlformats.org/officeDocument/2006/relationships" id="259" r:id="Rdcc694ae6fe74dd4"/>
    <p:sldId xmlns:r="http://schemas.openxmlformats.org/officeDocument/2006/relationships" id="260" r:id="R5165f013e5d74e1b"/>
    <p:sldId xmlns:r="http://schemas.openxmlformats.org/officeDocument/2006/relationships" id="261" r:id="Rc27e9ff8c3b84eb4"/>
    <p:sldId xmlns:r="http://schemas.openxmlformats.org/officeDocument/2006/relationships" id="262" r:id="R0fb98cf951ca42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81d05ffd824c5a" /><Relationship Type="http://schemas.openxmlformats.org/officeDocument/2006/relationships/slide" Target="/ppt/slides/slide1.xml" Id="R52902348e7a946c8" /><Relationship Type="http://schemas.openxmlformats.org/officeDocument/2006/relationships/slide" Target="/ppt/slides/slide2.xml" Id="R7654804c55314cdc" /><Relationship Type="http://schemas.openxmlformats.org/officeDocument/2006/relationships/slide" Target="/ppt/slides/slide3.xml" Id="R567aad9f95f54d12" /><Relationship Type="http://schemas.openxmlformats.org/officeDocument/2006/relationships/slide" Target="/ppt/slides/slide4.xml" Id="Rdcc694ae6fe74dd4" /><Relationship Type="http://schemas.openxmlformats.org/officeDocument/2006/relationships/slide" Target="/ppt/slides/slide5.xml" Id="R5165f013e5d74e1b" /><Relationship Type="http://schemas.openxmlformats.org/officeDocument/2006/relationships/slide" Target="/ppt/slides/slide6.xml" Id="Rc27e9ff8c3b84eb4" /><Relationship Type="http://schemas.openxmlformats.org/officeDocument/2006/relationships/slide" Target="/ppt/slides/slide7.xml" Id="R0fb98cf951ca42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d2a5e86ca741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908e1d03b486b" /><Relationship Type="http://schemas.openxmlformats.org/officeDocument/2006/relationships/theme" Target="/ppt/slideMasters/theme/theme1.xml" Id="Rb6e74a2887a844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4908e1d03b48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96d03063b943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ed8cc80cd4b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fb24fd93347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8029ecff24e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9f40e04944c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1e19c24044e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e7f1e6cf241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7 552 164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6 634 008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3 674 032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3 963 582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46 492 510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