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91cb45510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b42a08cf74476"/>
  </p:sldMasterIdLst>
  <p:sldIdLst>
    <p:sldId xmlns:r="http://schemas.openxmlformats.org/officeDocument/2006/relationships" id="256" r:id="Re20abdf1c3b748ad"/>
    <p:sldId xmlns:r="http://schemas.openxmlformats.org/officeDocument/2006/relationships" id="257" r:id="R1be5391b615c404f"/>
    <p:sldId xmlns:r="http://schemas.openxmlformats.org/officeDocument/2006/relationships" id="258" r:id="R1ceac6954bc3413c"/>
    <p:sldId xmlns:r="http://schemas.openxmlformats.org/officeDocument/2006/relationships" id="259" r:id="R9aca6e5b041748a0"/>
    <p:sldId xmlns:r="http://schemas.openxmlformats.org/officeDocument/2006/relationships" id="260" r:id="R33fa8882b113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b42a08cf74476" /><Relationship Type="http://schemas.openxmlformats.org/officeDocument/2006/relationships/slide" Target="/ppt/slides/slide1.xml" Id="Re20abdf1c3b748ad" /><Relationship Type="http://schemas.openxmlformats.org/officeDocument/2006/relationships/slide" Target="/ppt/slides/slide2.xml" Id="R1be5391b615c404f" /><Relationship Type="http://schemas.openxmlformats.org/officeDocument/2006/relationships/slide" Target="/ppt/slides/slide3.xml" Id="R1ceac6954bc3413c" /><Relationship Type="http://schemas.openxmlformats.org/officeDocument/2006/relationships/slide" Target="/ppt/slides/slide4.xml" Id="R9aca6e5b041748a0" /><Relationship Type="http://schemas.openxmlformats.org/officeDocument/2006/relationships/slide" Target="/ppt/slides/slide5.xml" Id="R33fa8882b113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15b18d4e8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d466a8fd24f9c" /><Relationship Type="http://schemas.openxmlformats.org/officeDocument/2006/relationships/theme" Target="/ppt/slideMasters/theme/theme1.xml" Id="Rf8bb3546c0db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d466a8fd2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b9e2c825147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06fee55da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898cd8226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b78954e32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0f3e50b31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USKEDAL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 IDRETTSLAG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Christoffer Fossli, Kjerlandssido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chris.fossli@gmail.com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uskedalen.no/uil/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