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a2595bcc7145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02e26f54624039"/>
  </p:sldMasterIdLst>
  <p:sldIdLst>
    <p:sldId xmlns:r="http://schemas.openxmlformats.org/officeDocument/2006/relationships" id="256" r:id="Rd335c244da2e4389"/>
    <p:sldId xmlns:r="http://schemas.openxmlformats.org/officeDocument/2006/relationships" id="257" r:id="Rbde2c5eab50643cc"/>
    <p:sldId xmlns:r="http://schemas.openxmlformats.org/officeDocument/2006/relationships" id="258" r:id="R91761699ac504f5d"/>
    <p:sldId xmlns:r="http://schemas.openxmlformats.org/officeDocument/2006/relationships" id="259" r:id="Rfa62e80d87cd4933"/>
    <p:sldId xmlns:r="http://schemas.openxmlformats.org/officeDocument/2006/relationships" id="260" r:id="R58da042486ae4c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2e26f54624039" /><Relationship Type="http://schemas.openxmlformats.org/officeDocument/2006/relationships/slide" Target="/ppt/slides/slide1.xml" Id="Rd335c244da2e4389" /><Relationship Type="http://schemas.openxmlformats.org/officeDocument/2006/relationships/slide" Target="/ppt/slides/slide2.xml" Id="Rbde2c5eab50643cc" /><Relationship Type="http://schemas.openxmlformats.org/officeDocument/2006/relationships/slide" Target="/ppt/slides/slide3.xml" Id="R91761699ac504f5d" /><Relationship Type="http://schemas.openxmlformats.org/officeDocument/2006/relationships/slide" Target="/ppt/slides/slide4.xml" Id="Rfa62e80d87cd4933" /><Relationship Type="http://schemas.openxmlformats.org/officeDocument/2006/relationships/slide" Target="/ppt/slides/slide5.xml" Id="R58da042486ae4c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c00eda0fb4f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c22401c974520" /><Relationship Type="http://schemas.openxmlformats.org/officeDocument/2006/relationships/theme" Target="/ppt/slideMasters/theme/theme1.xml" Id="R5e931274724741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1c22401c9745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84a96586f4a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f858a513b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9e79e0b6c48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9fcb1847c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00997319d47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ENGERDAL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 SENTERPARTI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Hege Bergersen, Blæsterveien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hbergersen@hotmail.com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993 962 821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