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9b350770dc47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d24e5f02748fc"/>
  </p:sldMasterIdLst>
  <p:sldIdLst>
    <p:sldId xmlns:r="http://schemas.openxmlformats.org/officeDocument/2006/relationships" id="256" r:id="Rf14412b433ac4341"/>
    <p:sldId xmlns:r="http://schemas.openxmlformats.org/officeDocument/2006/relationships" id="257" r:id="R22d7b5f7862e4f4f"/>
    <p:sldId xmlns:r="http://schemas.openxmlformats.org/officeDocument/2006/relationships" id="258" r:id="Rd03c5c55366d4593"/>
    <p:sldId xmlns:r="http://schemas.openxmlformats.org/officeDocument/2006/relationships" id="259" r:id="R3165327731d04f74"/>
    <p:sldId xmlns:r="http://schemas.openxmlformats.org/officeDocument/2006/relationships" id="260" r:id="R740edd29e508455a"/>
    <p:sldId xmlns:r="http://schemas.openxmlformats.org/officeDocument/2006/relationships" id="261" r:id="Rfa4f6c1aed97434d"/>
    <p:sldId xmlns:r="http://schemas.openxmlformats.org/officeDocument/2006/relationships" id="262" r:id="Rbd42a57bcdd24d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d24e5f02748fc" /><Relationship Type="http://schemas.openxmlformats.org/officeDocument/2006/relationships/slide" Target="/ppt/slides/slide1.xml" Id="Rf14412b433ac4341" /><Relationship Type="http://schemas.openxmlformats.org/officeDocument/2006/relationships/slide" Target="/ppt/slides/slide2.xml" Id="R22d7b5f7862e4f4f" /><Relationship Type="http://schemas.openxmlformats.org/officeDocument/2006/relationships/slide" Target="/ppt/slides/slide3.xml" Id="Rd03c5c55366d4593" /><Relationship Type="http://schemas.openxmlformats.org/officeDocument/2006/relationships/slide" Target="/ppt/slides/slide4.xml" Id="R3165327731d04f74" /><Relationship Type="http://schemas.openxmlformats.org/officeDocument/2006/relationships/slide" Target="/ppt/slides/slide5.xml" Id="R740edd29e508455a" /><Relationship Type="http://schemas.openxmlformats.org/officeDocument/2006/relationships/slide" Target="/ppt/slides/slide6.xml" Id="Rfa4f6c1aed97434d" /><Relationship Type="http://schemas.openxmlformats.org/officeDocument/2006/relationships/slide" Target="/ppt/slides/slide7.xml" Id="Rbd42a57bcdd24d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02de57bbc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7085ae93402d" /><Relationship Type="http://schemas.openxmlformats.org/officeDocument/2006/relationships/theme" Target="/ppt/slideMasters/theme/theme1.xml" Id="Re22864b818a9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2e7085ae9340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82a698ef647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628fa048b4a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60224c852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dbc0551cc48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54b2373414d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c89a4653b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b05c27f87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INDCON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2 369 931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2 674 679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3 019 871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ARNOLDUSSEN CORNELIS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1430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post@indcon.no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www.indcon.no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INDCON AS</a:t>
            </a:r>
          </a:p>
        </p:txBody>
      </p:sp>
    </p:spTree>
  </p:cSld>
  <p:clrMapOvr>
    <a:masterClrMapping xmlns:a="http://schemas.openxmlformats.org/drawingml/2006/main"/>
  </p:clrMapOvr>
</p:sld>
</file>