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b5344fba684e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2cd896d35545e9"/>
  </p:sldMasterIdLst>
  <p:sldIdLst>
    <p:sldId xmlns:r="http://schemas.openxmlformats.org/officeDocument/2006/relationships" id="256" r:id="R72617ddfca7a41e7"/>
    <p:sldId xmlns:r="http://schemas.openxmlformats.org/officeDocument/2006/relationships" id="257" r:id="Rea51ccac1a5240ed"/>
    <p:sldId xmlns:r="http://schemas.openxmlformats.org/officeDocument/2006/relationships" id="258" r:id="Rd5169088b3f7497c"/>
    <p:sldId xmlns:r="http://schemas.openxmlformats.org/officeDocument/2006/relationships" id="259" r:id="Re46f3119dbc8417c"/>
    <p:sldId xmlns:r="http://schemas.openxmlformats.org/officeDocument/2006/relationships" id="260" r:id="R322fd88661a64435"/>
    <p:sldId xmlns:r="http://schemas.openxmlformats.org/officeDocument/2006/relationships" id="261" r:id="Rd5361af2568e4c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2cd896d35545e9" /><Relationship Type="http://schemas.openxmlformats.org/officeDocument/2006/relationships/slide" Target="/ppt/slides/slide1.xml" Id="R72617ddfca7a41e7" /><Relationship Type="http://schemas.openxmlformats.org/officeDocument/2006/relationships/slide" Target="/ppt/slides/slide2.xml" Id="Rea51ccac1a5240ed" /><Relationship Type="http://schemas.openxmlformats.org/officeDocument/2006/relationships/slide" Target="/ppt/slides/slide3.xml" Id="Rd5169088b3f7497c" /><Relationship Type="http://schemas.openxmlformats.org/officeDocument/2006/relationships/slide" Target="/ppt/slides/slide4.xml" Id="Re46f3119dbc8417c" /><Relationship Type="http://schemas.openxmlformats.org/officeDocument/2006/relationships/slide" Target="/ppt/slides/slide5.xml" Id="R322fd88661a64435" /><Relationship Type="http://schemas.openxmlformats.org/officeDocument/2006/relationships/slide" Target="/ppt/slides/slide6.xml" Id="Rd5361af2568e4c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baf50720554f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fd71a47464f7b" /><Relationship Type="http://schemas.openxmlformats.org/officeDocument/2006/relationships/theme" Target="/ppt/slideMasters/theme/theme1.xml" Id="Rcff8786658594f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6fd71a47464f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3449cc5ea44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39953cc294d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3f284831844d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536f5a13d46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bc9dcc4ae40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893bb752704e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SEASCAPE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Postvei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995 073 749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