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6a3e69027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7b00d00c3e489c"/>
  </p:sldMasterIdLst>
  <p:sldIdLst>
    <p:sldId xmlns:r="http://schemas.openxmlformats.org/officeDocument/2006/relationships" id="256" r:id="R6d4d44125630450b"/>
    <p:sldId xmlns:r="http://schemas.openxmlformats.org/officeDocument/2006/relationships" id="257" r:id="R11d85e38f14340f6"/>
    <p:sldId xmlns:r="http://schemas.openxmlformats.org/officeDocument/2006/relationships" id="258" r:id="R155e07f28bc54e39"/>
    <p:sldId xmlns:r="http://schemas.openxmlformats.org/officeDocument/2006/relationships" id="259" r:id="Rcb462c044c634715"/>
    <p:sldId xmlns:r="http://schemas.openxmlformats.org/officeDocument/2006/relationships" id="260" r:id="R7b81c56cbc774848"/>
    <p:sldId xmlns:r="http://schemas.openxmlformats.org/officeDocument/2006/relationships" id="261" r:id="Rfa79306e43ba4cb3"/>
    <p:sldId xmlns:r="http://schemas.openxmlformats.org/officeDocument/2006/relationships" id="262" r:id="R2d942784182d4b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b00d00c3e489c" /><Relationship Type="http://schemas.openxmlformats.org/officeDocument/2006/relationships/slide" Target="/ppt/slides/slide1.xml" Id="R6d4d44125630450b" /><Relationship Type="http://schemas.openxmlformats.org/officeDocument/2006/relationships/slide" Target="/ppt/slides/slide2.xml" Id="R11d85e38f14340f6" /><Relationship Type="http://schemas.openxmlformats.org/officeDocument/2006/relationships/slide" Target="/ppt/slides/slide3.xml" Id="R155e07f28bc54e39" /><Relationship Type="http://schemas.openxmlformats.org/officeDocument/2006/relationships/slide" Target="/ppt/slides/slide4.xml" Id="Rcb462c044c634715" /><Relationship Type="http://schemas.openxmlformats.org/officeDocument/2006/relationships/slide" Target="/ppt/slides/slide5.xml" Id="R7b81c56cbc774848" /><Relationship Type="http://schemas.openxmlformats.org/officeDocument/2006/relationships/slide" Target="/ppt/slides/slide6.xml" Id="Rfa79306e43ba4cb3" /><Relationship Type="http://schemas.openxmlformats.org/officeDocument/2006/relationships/slide" Target="/ppt/slides/slide7.xml" Id="R2d942784182d4b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96139944049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59356bfdb4085" /><Relationship Type="http://schemas.openxmlformats.org/officeDocument/2006/relationships/theme" Target="/ppt/slideMasters/theme/theme1.xml" Id="Rc90ab1de5b2545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359356bfdb40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ab186489f42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425616b5145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bb91a6a8d48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bc3306fa9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2ba36c5bc44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dea982a0f4b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3011eaaaf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