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298472ec34b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6e5a61f134f4d"/>
  </p:sldMasterIdLst>
  <p:sldIdLst>
    <p:sldId xmlns:r="http://schemas.openxmlformats.org/officeDocument/2006/relationships" id="256" r:id="Ra13d077a83b64953"/>
    <p:sldId xmlns:r="http://schemas.openxmlformats.org/officeDocument/2006/relationships" id="257" r:id="R0872dc5ef543459f"/>
    <p:sldId xmlns:r="http://schemas.openxmlformats.org/officeDocument/2006/relationships" id="258" r:id="R2ac47af86682481c"/>
    <p:sldId xmlns:r="http://schemas.openxmlformats.org/officeDocument/2006/relationships" id="259" r:id="R8bd38a15cb484ba0"/>
    <p:sldId xmlns:r="http://schemas.openxmlformats.org/officeDocument/2006/relationships" id="260" r:id="Rb6f203af98a54bcd"/>
    <p:sldId xmlns:r="http://schemas.openxmlformats.org/officeDocument/2006/relationships" id="261" r:id="R4dd1498a9a354485"/>
    <p:sldId xmlns:r="http://schemas.openxmlformats.org/officeDocument/2006/relationships" id="262" r:id="R2b68a23a4d83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6e5a61f134f4d" /><Relationship Type="http://schemas.openxmlformats.org/officeDocument/2006/relationships/slide" Target="/ppt/slides/slide1.xml" Id="Ra13d077a83b64953" /><Relationship Type="http://schemas.openxmlformats.org/officeDocument/2006/relationships/slide" Target="/ppt/slides/slide2.xml" Id="R0872dc5ef543459f" /><Relationship Type="http://schemas.openxmlformats.org/officeDocument/2006/relationships/slide" Target="/ppt/slides/slide3.xml" Id="R2ac47af86682481c" /><Relationship Type="http://schemas.openxmlformats.org/officeDocument/2006/relationships/slide" Target="/ppt/slides/slide4.xml" Id="R8bd38a15cb484ba0" /><Relationship Type="http://schemas.openxmlformats.org/officeDocument/2006/relationships/slide" Target="/ppt/slides/slide5.xml" Id="Rb6f203af98a54bcd" /><Relationship Type="http://schemas.openxmlformats.org/officeDocument/2006/relationships/slide" Target="/ppt/slides/slide6.xml" Id="R4dd1498a9a354485" /><Relationship Type="http://schemas.openxmlformats.org/officeDocument/2006/relationships/slide" Target="/ppt/slides/slide7.xml" Id="R2b68a23a4d83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3ebc68ee24c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2aa7c4b414e04" /><Relationship Type="http://schemas.openxmlformats.org/officeDocument/2006/relationships/theme" Target="/ppt/slideMasters/theme/theme1.xml" Id="R2a060395ac4c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92aa7c4b414e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109bd027e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bbb5650394e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4d7ee539b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278d84a96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7258e9f7e48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8b4cb39024c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f9709d37e49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FARSUNDADVOKATENE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FARSUNDADVOKATENE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FARSUNDADVOKATENE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FARSUNDADVOKATENE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FARSUNDADVOKATENE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FARSUNDADVOKATENE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4 624 974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275 247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1 229 557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2 750 970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FARSUNDADVOKATENE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FRANK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BERIT THERESE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FARSUNDADVOKATENE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Gåseholmen brygge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38 97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post@farsundadvokatene.no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www.farsundavokatene.no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FARSUNDADVOKATENE AS</a:t>
            </a:r>
          </a:p>
        </p:txBody>
      </p:sp>
    </p:spTree>
  </p:cSld>
  <p:clrMapOvr>
    <a:masterClrMapping xmlns:a="http://schemas.openxmlformats.org/drawingml/2006/main"/>
  </p:clrMapOvr>
</p:sld>
</file>