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f3131ec06b4d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ecad0601944771"/>
  </p:sldMasterIdLst>
  <p:sldIdLst>
    <p:sldId xmlns:r="http://schemas.openxmlformats.org/officeDocument/2006/relationships" id="256" r:id="Rc9946c01fd1f4900"/>
    <p:sldId xmlns:r="http://schemas.openxmlformats.org/officeDocument/2006/relationships" id="257" r:id="R3b6d831082be4e41"/>
    <p:sldId xmlns:r="http://schemas.openxmlformats.org/officeDocument/2006/relationships" id="258" r:id="R2202639fa9c54ff3"/>
    <p:sldId xmlns:r="http://schemas.openxmlformats.org/officeDocument/2006/relationships" id="259" r:id="R6337e41c96bf42b0"/>
    <p:sldId xmlns:r="http://schemas.openxmlformats.org/officeDocument/2006/relationships" id="260" r:id="Rcdb810ca65bb4f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ecad0601944771" /><Relationship Type="http://schemas.openxmlformats.org/officeDocument/2006/relationships/slide" Target="/ppt/slides/slide1.xml" Id="Rc9946c01fd1f4900" /><Relationship Type="http://schemas.openxmlformats.org/officeDocument/2006/relationships/slide" Target="/ppt/slides/slide2.xml" Id="R3b6d831082be4e41" /><Relationship Type="http://schemas.openxmlformats.org/officeDocument/2006/relationships/slide" Target="/ppt/slides/slide3.xml" Id="R2202639fa9c54ff3" /><Relationship Type="http://schemas.openxmlformats.org/officeDocument/2006/relationships/slide" Target="/ppt/slides/slide4.xml" Id="R6337e41c96bf42b0" /><Relationship Type="http://schemas.openxmlformats.org/officeDocument/2006/relationships/slide" Target="/ppt/slides/slide5.xml" Id="Rcdb810ca65bb4f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084c516ca44f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5b923b43b44a1" /><Relationship Type="http://schemas.openxmlformats.org/officeDocument/2006/relationships/theme" Target="/ppt/slideMasters/theme/theme1.xml" Id="Rda50b12935e847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25b923b43b44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ff62018e247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6e714f9f64b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f890a0c0f4d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1338d280740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da3d376694b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RAINCODE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