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7db05d7c094c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449719178f4393"/>
  </p:sldMasterIdLst>
  <p:sldIdLst>
    <p:sldId xmlns:r="http://schemas.openxmlformats.org/officeDocument/2006/relationships" id="256" r:id="R1e2768f46bf847ce"/>
    <p:sldId xmlns:r="http://schemas.openxmlformats.org/officeDocument/2006/relationships" id="257" r:id="R8fb2190ffe034333"/>
    <p:sldId xmlns:r="http://schemas.openxmlformats.org/officeDocument/2006/relationships" id="258" r:id="R2ced04c71ba94578"/>
    <p:sldId xmlns:r="http://schemas.openxmlformats.org/officeDocument/2006/relationships" id="259" r:id="R8d90ee41ae6742ec"/>
    <p:sldId xmlns:r="http://schemas.openxmlformats.org/officeDocument/2006/relationships" id="260" r:id="R8f5ecbdedf6246d0"/>
    <p:sldId xmlns:r="http://schemas.openxmlformats.org/officeDocument/2006/relationships" id="261" r:id="R50ff73911cb24ea0"/>
    <p:sldId xmlns:r="http://schemas.openxmlformats.org/officeDocument/2006/relationships" id="262" r:id="R9a31412dde2243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449719178f4393" /><Relationship Type="http://schemas.openxmlformats.org/officeDocument/2006/relationships/slide" Target="/ppt/slides/slide1.xml" Id="R1e2768f46bf847ce" /><Relationship Type="http://schemas.openxmlformats.org/officeDocument/2006/relationships/slide" Target="/ppt/slides/slide2.xml" Id="R8fb2190ffe034333" /><Relationship Type="http://schemas.openxmlformats.org/officeDocument/2006/relationships/slide" Target="/ppt/slides/slide3.xml" Id="R2ced04c71ba94578" /><Relationship Type="http://schemas.openxmlformats.org/officeDocument/2006/relationships/slide" Target="/ppt/slides/slide4.xml" Id="R8d90ee41ae6742ec" /><Relationship Type="http://schemas.openxmlformats.org/officeDocument/2006/relationships/slide" Target="/ppt/slides/slide5.xml" Id="R8f5ecbdedf6246d0" /><Relationship Type="http://schemas.openxmlformats.org/officeDocument/2006/relationships/slide" Target="/ppt/slides/slide6.xml" Id="R50ff73911cb24ea0" /><Relationship Type="http://schemas.openxmlformats.org/officeDocument/2006/relationships/slide" Target="/ppt/slides/slide7.xml" Id="R9a31412dde2243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f1d7ba420541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cd1ee4c45453d" /><Relationship Type="http://schemas.openxmlformats.org/officeDocument/2006/relationships/theme" Target="/ppt/slideMasters/theme/theme1.xml" Id="Re083ea46800a47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ccd1ee4c4545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fa9a59c3743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8b4c7bfe245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69abd090b45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3a001f6e041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aa38ddef941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5e6d4b89a44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58867415540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UNI-FORM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UNI-FORM AS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11 125 526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694 308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582 342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5 973 382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8 205 688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UNI-FORM AS  –  32,3 %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KAI ARNE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ISAKSEN BERIT IREN  –  18,7 %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 FRANK JOHANSEN  –  18,7 %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8208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post@uni-form.as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