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0ed452713b48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4b223ecab4a83"/>
  </p:sldMasterIdLst>
  <p:sldIdLst>
    <p:sldId xmlns:r="http://schemas.openxmlformats.org/officeDocument/2006/relationships" id="256" r:id="R091abe2fc8484664"/>
    <p:sldId xmlns:r="http://schemas.openxmlformats.org/officeDocument/2006/relationships" id="257" r:id="R484fdd0b1590424a"/>
    <p:sldId xmlns:r="http://schemas.openxmlformats.org/officeDocument/2006/relationships" id="258" r:id="R12fa3d8c60c743f3"/>
    <p:sldId xmlns:r="http://schemas.openxmlformats.org/officeDocument/2006/relationships" id="259" r:id="R51129b6b92c94d9e"/>
    <p:sldId xmlns:r="http://schemas.openxmlformats.org/officeDocument/2006/relationships" id="260" r:id="Rde431c8817e04658"/>
    <p:sldId xmlns:r="http://schemas.openxmlformats.org/officeDocument/2006/relationships" id="261" r:id="R56f5c108b0b4476f"/>
    <p:sldId xmlns:r="http://schemas.openxmlformats.org/officeDocument/2006/relationships" id="262" r:id="R54db9876221342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4b223ecab4a83" /><Relationship Type="http://schemas.openxmlformats.org/officeDocument/2006/relationships/slide" Target="/ppt/slides/slide1.xml" Id="R091abe2fc8484664" /><Relationship Type="http://schemas.openxmlformats.org/officeDocument/2006/relationships/slide" Target="/ppt/slides/slide2.xml" Id="R484fdd0b1590424a" /><Relationship Type="http://schemas.openxmlformats.org/officeDocument/2006/relationships/slide" Target="/ppt/slides/slide3.xml" Id="R12fa3d8c60c743f3" /><Relationship Type="http://schemas.openxmlformats.org/officeDocument/2006/relationships/slide" Target="/ppt/slides/slide4.xml" Id="R51129b6b92c94d9e" /><Relationship Type="http://schemas.openxmlformats.org/officeDocument/2006/relationships/slide" Target="/ppt/slides/slide5.xml" Id="Rde431c8817e04658" /><Relationship Type="http://schemas.openxmlformats.org/officeDocument/2006/relationships/slide" Target="/ppt/slides/slide6.xml" Id="R56f5c108b0b4476f" /><Relationship Type="http://schemas.openxmlformats.org/officeDocument/2006/relationships/slide" Target="/ppt/slides/slide7.xml" Id="R54db9876221342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1372e83f74e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f3b5b12ac4afb" /><Relationship Type="http://schemas.openxmlformats.org/officeDocument/2006/relationships/theme" Target="/ppt/slideMasters/theme/theme1.xml" Id="Rce10a78261df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6f3b5b12ac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58f1ba82f4d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baf4e526a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bef865de645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8e42f42f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bb3846f9b4a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3d93b5b3146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b9ee61f5d4e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