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cab30cd38f45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b7543a99544b33"/>
  </p:sldMasterIdLst>
  <p:sldIdLst>
    <p:sldId xmlns:r="http://schemas.openxmlformats.org/officeDocument/2006/relationships" id="256" r:id="R05f8c103c0e3429b"/>
    <p:sldId xmlns:r="http://schemas.openxmlformats.org/officeDocument/2006/relationships" id="257" r:id="R408f150563694fd1"/>
    <p:sldId xmlns:r="http://schemas.openxmlformats.org/officeDocument/2006/relationships" id="258" r:id="R146bb8cb35304562"/>
    <p:sldId xmlns:r="http://schemas.openxmlformats.org/officeDocument/2006/relationships" id="259" r:id="R01b6f9f35ca344cb"/>
    <p:sldId xmlns:r="http://schemas.openxmlformats.org/officeDocument/2006/relationships" id="260" r:id="R073a1cb7dbb04247"/>
    <p:sldId xmlns:r="http://schemas.openxmlformats.org/officeDocument/2006/relationships" id="261" r:id="R9350bbf0b23b4a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7543a99544b33" /><Relationship Type="http://schemas.openxmlformats.org/officeDocument/2006/relationships/slide" Target="/ppt/slides/slide1.xml" Id="R05f8c103c0e3429b" /><Relationship Type="http://schemas.openxmlformats.org/officeDocument/2006/relationships/slide" Target="/ppt/slides/slide2.xml" Id="R408f150563694fd1" /><Relationship Type="http://schemas.openxmlformats.org/officeDocument/2006/relationships/slide" Target="/ppt/slides/slide3.xml" Id="R146bb8cb35304562" /><Relationship Type="http://schemas.openxmlformats.org/officeDocument/2006/relationships/slide" Target="/ppt/slides/slide4.xml" Id="R01b6f9f35ca344cb" /><Relationship Type="http://schemas.openxmlformats.org/officeDocument/2006/relationships/slide" Target="/ppt/slides/slide5.xml" Id="R073a1cb7dbb04247" /><Relationship Type="http://schemas.openxmlformats.org/officeDocument/2006/relationships/slide" Target="/ppt/slides/slide6.xml" Id="R9350bbf0b23b4a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6946bfc2b347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c6102ef054238" /><Relationship Type="http://schemas.openxmlformats.org/officeDocument/2006/relationships/theme" Target="/ppt/slideMasters/theme/theme1.xml" Id="R41b065c5d7744c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9c6102ef0542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ab06864ea4a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62c75e4174b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82021ae1c47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198938f5e4b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1e482d84246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b84145d0144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HALBAKKEN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792 428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792 599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996 305 708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