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82fd905f4a948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b33997ab6284b74"/>
  </p:sldMasterIdLst>
  <p:sldIdLst>
    <p:sldId xmlns:r="http://schemas.openxmlformats.org/officeDocument/2006/relationships" id="256" r:id="R3fbf23f208374f2d"/>
    <p:sldId xmlns:r="http://schemas.openxmlformats.org/officeDocument/2006/relationships" id="257" r:id="Raad44a93c3914bee"/>
    <p:sldId xmlns:r="http://schemas.openxmlformats.org/officeDocument/2006/relationships" id="258" r:id="R6ec1782392764ddd"/>
    <p:sldId xmlns:r="http://schemas.openxmlformats.org/officeDocument/2006/relationships" id="259" r:id="Rbdda96d7e7854aa7"/>
    <p:sldId xmlns:r="http://schemas.openxmlformats.org/officeDocument/2006/relationships" id="260" r:id="Ra3b712bf2c004753"/>
    <p:sldId xmlns:r="http://schemas.openxmlformats.org/officeDocument/2006/relationships" id="261" r:id="R871bfd49afd74a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33997ab6284b74" /><Relationship Type="http://schemas.openxmlformats.org/officeDocument/2006/relationships/slide" Target="/ppt/slides/slide1.xml" Id="R3fbf23f208374f2d" /><Relationship Type="http://schemas.openxmlformats.org/officeDocument/2006/relationships/slide" Target="/ppt/slides/slide2.xml" Id="Raad44a93c3914bee" /><Relationship Type="http://schemas.openxmlformats.org/officeDocument/2006/relationships/slide" Target="/ppt/slides/slide3.xml" Id="R6ec1782392764ddd" /><Relationship Type="http://schemas.openxmlformats.org/officeDocument/2006/relationships/slide" Target="/ppt/slides/slide4.xml" Id="Rbdda96d7e7854aa7" /><Relationship Type="http://schemas.openxmlformats.org/officeDocument/2006/relationships/slide" Target="/ppt/slides/slide5.xml" Id="Ra3b712bf2c004753" /><Relationship Type="http://schemas.openxmlformats.org/officeDocument/2006/relationships/slide" Target="/ppt/slides/slide6.xml" Id="R871bfd49afd74a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3658c4a9e847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cb3c3b26194270" /><Relationship Type="http://schemas.openxmlformats.org/officeDocument/2006/relationships/theme" Target="/ppt/slideMasters/theme/theme1.xml" Id="Ra4e9d61e5bf442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cb3c3b2619427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1d2546dfc844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4dbfe64554b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096ace52ff4c5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f6cfc094fe4f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bbc30f9c94f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1e62312a345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HETLANDS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HETLANDS CAPITAL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193 416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128 333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2 155 296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3 899 316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8 622 046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Smestadvei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996 646 521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HETLANDS CAPITAL AS</a:t>
            </a:r>
          </a:p>
        </p:txBody>
      </p:sp>
    </p:spTree>
  </p:cSld>
  <p:clrMapOvr>
    <a:masterClrMapping xmlns:a="http://schemas.openxmlformats.org/drawingml/2006/main"/>
  </p:clrMapOvr>
</p:sld>
</file>